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57656"/>
            <a:ext cx="10058400" cy="5657215"/>
          </a:xfrm>
          <a:custGeom>
            <a:avLst/>
            <a:gdLst/>
            <a:ahLst/>
            <a:cxnLst/>
            <a:rect l="l" t="t" r="r" b="b"/>
            <a:pathLst>
              <a:path w="10058400" h="5657215">
                <a:moveTo>
                  <a:pt x="0" y="0"/>
                </a:moveTo>
                <a:lnTo>
                  <a:pt x="0" y="5657087"/>
                </a:lnTo>
                <a:lnTo>
                  <a:pt x="10058399" y="5657087"/>
                </a:lnTo>
                <a:lnTo>
                  <a:pt x="10058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B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4876" y="2949958"/>
            <a:ext cx="9248647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hyperlink" Target="http://www.deloitte.com/about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7944" y="1527047"/>
            <a:ext cx="82295" cy="79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3672" y="1325880"/>
            <a:ext cx="228600" cy="274320"/>
          </a:xfrm>
          <a:custGeom>
            <a:avLst/>
            <a:gdLst/>
            <a:ahLst/>
            <a:cxnLst/>
            <a:rect l="l" t="t" r="r" b="b"/>
            <a:pathLst>
              <a:path w="228600" h="274319">
                <a:moveTo>
                  <a:pt x="228600" y="131064"/>
                </a:moveTo>
                <a:lnTo>
                  <a:pt x="219456" y="76581"/>
                </a:lnTo>
                <a:lnTo>
                  <a:pt x="192024" y="33528"/>
                </a:lnTo>
                <a:lnTo>
                  <a:pt x="148590" y="8763"/>
                </a:lnTo>
                <a:lnTo>
                  <a:pt x="91440" y="0"/>
                </a:lnTo>
                <a:lnTo>
                  <a:pt x="0" y="0"/>
                </a:lnTo>
                <a:lnTo>
                  <a:pt x="0" y="274320"/>
                </a:lnTo>
                <a:lnTo>
                  <a:pt x="73152" y="274320"/>
                </a:lnTo>
                <a:lnTo>
                  <a:pt x="73152" y="60960"/>
                </a:lnTo>
                <a:lnTo>
                  <a:pt x="94488" y="60960"/>
                </a:lnTo>
                <a:lnTo>
                  <a:pt x="137160" y="79248"/>
                </a:lnTo>
                <a:lnTo>
                  <a:pt x="151304" y="116967"/>
                </a:lnTo>
                <a:lnTo>
                  <a:pt x="152400" y="134112"/>
                </a:lnTo>
                <a:lnTo>
                  <a:pt x="152400" y="261694"/>
                </a:lnTo>
                <a:lnTo>
                  <a:pt x="168925" y="253746"/>
                </a:lnTo>
                <a:lnTo>
                  <a:pt x="188976" y="237744"/>
                </a:lnTo>
                <a:lnTo>
                  <a:pt x="206740" y="217217"/>
                </a:lnTo>
                <a:lnTo>
                  <a:pt x="219075" y="192405"/>
                </a:lnTo>
                <a:lnTo>
                  <a:pt x="226266" y="163591"/>
                </a:lnTo>
                <a:lnTo>
                  <a:pt x="228600" y="131064"/>
                </a:lnTo>
                <a:close/>
              </a:path>
              <a:path w="228600" h="274319">
                <a:moveTo>
                  <a:pt x="152400" y="261694"/>
                </a:moveTo>
                <a:lnTo>
                  <a:pt x="152400" y="134112"/>
                </a:lnTo>
                <a:lnTo>
                  <a:pt x="151304" y="153495"/>
                </a:lnTo>
                <a:lnTo>
                  <a:pt x="148209" y="170307"/>
                </a:lnTo>
                <a:lnTo>
                  <a:pt x="128682" y="203073"/>
                </a:lnTo>
                <a:lnTo>
                  <a:pt x="88392" y="213360"/>
                </a:lnTo>
                <a:lnTo>
                  <a:pt x="73152" y="213360"/>
                </a:lnTo>
                <a:lnTo>
                  <a:pt x="73152" y="274320"/>
                </a:lnTo>
                <a:lnTo>
                  <a:pt x="85344" y="274320"/>
                </a:lnTo>
                <a:lnTo>
                  <a:pt x="117395" y="272034"/>
                </a:lnTo>
                <a:lnTo>
                  <a:pt x="145161" y="265176"/>
                </a:lnTo>
                <a:lnTo>
                  <a:pt x="152400" y="2616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670560" y="1325879"/>
            <a:ext cx="1152525" cy="277495"/>
            <a:chOff x="670560" y="1325879"/>
            <a:chExt cx="1152525" cy="277495"/>
          </a:xfrm>
        </p:grpSpPr>
        <p:sp>
          <p:nvSpPr>
            <p:cNvPr id="5" name="object 5"/>
            <p:cNvSpPr/>
            <p:nvPr/>
          </p:nvSpPr>
          <p:spPr>
            <a:xfrm>
              <a:off x="890015" y="1325879"/>
              <a:ext cx="70485" cy="274320"/>
            </a:xfrm>
            <a:custGeom>
              <a:avLst/>
              <a:gdLst/>
              <a:ahLst/>
              <a:cxnLst/>
              <a:rect l="l" t="t" r="r" b="b"/>
              <a:pathLst>
                <a:path w="70484" h="274319">
                  <a:moveTo>
                    <a:pt x="70103" y="274319"/>
                  </a:moveTo>
                  <a:lnTo>
                    <a:pt x="70103" y="0"/>
                  </a:lnTo>
                  <a:lnTo>
                    <a:pt x="0" y="0"/>
                  </a:lnTo>
                  <a:lnTo>
                    <a:pt x="0" y="274319"/>
                  </a:lnTo>
                  <a:lnTo>
                    <a:pt x="70103" y="2743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87552" y="1392935"/>
              <a:ext cx="198120" cy="2103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13104" y="1325879"/>
              <a:ext cx="402590" cy="277495"/>
            </a:xfrm>
            <a:custGeom>
              <a:avLst/>
              <a:gdLst/>
              <a:ahLst/>
              <a:cxnLst/>
              <a:rect l="l" t="t" r="r" b="b"/>
              <a:pathLst>
                <a:path w="402590" h="277494">
                  <a:moveTo>
                    <a:pt x="67056" y="70104"/>
                  </a:moveTo>
                  <a:lnTo>
                    <a:pt x="0" y="70104"/>
                  </a:lnTo>
                  <a:lnTo>
                    <a:pt x="0" y="274320"/>
                  </a:lnTo>
                  <a:lnTo>
                    <a:pt x="67056" y="274320"/>
                  </a:lnTo>
                  <a:lnTo>
                    <a:pt x="67056" y="70104"/>
                  </a:lnTo>
                  <a:close/>
                </a:path>
                <a:path w="402590" h="277494">
                  <a:moveTo>
                    <a:pt x="67056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67056" y="45720"/>
                  </a:lnTo>
                  <a:lnTo>
                    <a:pt x="67056" y="0"/>
                  </a:lnTo>
                  <a:close/>
                </a:path>
                <a:path w="402590" h="277494">
                  <a:moveTo>
                    <a:pt x="240792" y="216420"/>
                  </a:moveTo>
                  <a:lnTo>
                    <a:pt x="231686" y="218655"/>
                  </a:lnTo>
                  <a:lnTo>
                    <a:pt x="222885" y="220611"/>
                  </a:lnTo>
                  <a:lnTo>
                    <a:pt x="214642" y="221983"/>
                  </a:lnTo>
                  <a:lnTo>
                    <a:pt x="207264" y="222516"/>
                  </a:lnTo>
                  <a:lnTo>
                    <a:pt x="199263" y="221373"/>
                  </a:lnTo>
                  <a:lnTo>
                    <a:pt x="193548" y="217944"/>
                  </a:lnTo>
                  <a:lnTo>
                    <a:pt x="190119" y="212229"/>
                  </a:lnTo>
                  <a:lnTo>
                    <a:pt x="188976" y="204228"/>
                  </a:lnTo>
                  <a:lnTo>
                    <a:pt x="188976" y="121932"/>
                  </a:lnTo>
                  <a:lnTo>
                    <a:pt x="234696" y="121932"/>
                  </a:lnTo>
                  <a:lnTo>
                    <a:pt x="234696" y="70116"/>
                  </a:lnTo>
                  <a:lnTo>
                    <a:pt x="188976" y="70116"/>
                  </a:lnTo>
                  <a:lnTo>
                    <a:pt x="188976" y="6108"/>
                  </a:lnTo>
                  <a:lnTo>
                    <a:pt x="118872" y="18300"/>
                  </a:lnTo>
                  <a:lnTo>
                    <a:pt x="118872" y="70116"/>
                  </a:lnTo>
                  <a:lnTo>
                    <a:pt x="97536" y="70116"/>
                  </a:lnTo>
                  <a:lnTo>
                    <a:pt x="97536" y="121932"/>
                  </a:lnTo>
                  <a:lnTo>
                    <a:pt x="118872" y="121932"/>
                  </a:lnTo>
                  <a:lnTo>
                    <a:pt x="118872" y="207276"/>
                  </a:lnTo>
                  <a:lnTo>
                    <a:pt x="120015" y="224421"/>
                  </a:lnTo>
                  <a:lnTo>
                    <a:pt x="137160" y="262140"/>
                  </a:lnTo>
                  <a:lnTo>
                    <a:pt x="185928" y="277380"/>
                  </a:lnTo>
                  <a:lnTo>
                    <a:pt x="194538" y="277329"/>
                  </a:lnTo>
                  <a:lnTo>
                    <a:pt x="202311" y="276999"/>
                  </a:lnTo>
                  <a:lnTo>
                    <a:pt x="209499" y="276085"/>
                  </a:lnTo>
                  <a:lnTo>
                    <a:pt x="216408" y="274332"/>
                  </a:lnTo>
                  <a:lnTo>
                    <a:pt x="222885" y="274205"/>
                  </a:lnTo>
                  <a:lnTo>
                    <a:pt x="240792" y="268236"/>
                  </a:lnTo>
                  <a:lnTo>
                    <a:pt x="240792" y="216420"/>
                  </a:lnTo>
                  <a:close/>
                </a:path>
                <a:path w="402590" h="277494">
                  <a:moveTo>
                    <a:pt x="402336" y="216420"/>
                  </a:moveTo>
                  <a:lnTo>
                    <a:pt x="391947" y="218655"/>
                  </a:lnTo>
                  <a:lnTo>
                    <a:pt x="383286" y="220611"/>
                  </a:lnTo>
                  <a:lnTo>
                    <a:pt x="375754" y="221983"/>
                  </a:lnTo>
                  <a:lnTo>
                    <a:pt x="350520" y="204228"/>
                  </a:lnTo>
                  <a:lnTo>
                    <a:pt x="350520" y="121932"/>
                  </a:lnTo>
                  <a:lnTo>
                    <a:pt x="393192" y="121932"/>
                  </a:lnTo>
                  <a:lnTo>
                    <a:pt x="393192" y="70116"/>
                  </a:lnTo>
                  <a:lnTo>
                    <a:pt x="350520" y="70116"/>
                  </a:lnTo>
                  <a:lnTo>
                    <a:pt x="350520" y="6108"/>
                  </a:lnTo>
                  <a:lnTo>
                    <a:pt x="280416" y="18300"/>
                  </a:lnTo>
                  <a:lnTo>
                    <a:pt x="280416" y="70116"/>
                  </a:lnTo>
                  <a:lnTo>
                    <a:pt x="256032" y="70116"/>
                  </a:lnTo>
                  <a:lnTo>
                    <a:pt x="256032" y="121932"/>
                  </a:lnTo>
                  <a:lnTo>
                    <a:pt x="280416" y="121932"/>
                  </a:lnTo>
                  <a:lnTo>
                    <a:pt x="280416" y="207276"/>
                  </a:lnTo>
                  <a:lnTo>
                    <a:pt x="281076" y="224421"/>
                  </a:lnTo>
                  <a:lnTo>
                    <a:pt x="295656" y="262140"/>
                  </a:lnTo>
                  <a:lnTo>
                    <a:pt x="344424" y="277380"/>
                  </a:lnTo>
                  <a:lnTo>
                    <a:pt x="353034" y="277329"/>
                  </a:lnTo>
                  <a:lnTo>
                    <a:pt x="360807" y="276999"/>
                  </a:lnTo>
                  <a:lnTo>
                    <a:pt x="367995" y="276085"/>
                  </a:lnTo>
                  <a:lnTo>
                    <a:pt x="374904" y="274332"/>
                  </a:lnTo>
                  <a:lnTo>
                    <a:pt x="381762" y="273799"/>
                  </a:lnTo>
                  <a:lnTo>
                    <a:pt x="388620" y="272427"/>
                  </a:lnTo>
                  <a:lnTo>
                    <a:pt x="395478" y="270471"/>
                  </a:lnTo>
                  <a:lnTo>
                    <a:pt x="402336" y="268236"/>
                  </a:lnTo>
                  <a:lnTo>
                    <a:pt x="402336" y="2164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627632" y="1392935"/>
              <a:ext cx="195072" cy="21022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70560" y="1392935"/>
              <a:ext cx="195072" cy="21022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410972" y="5458464"/>
            <a:ext cx="5252085" cy="664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650" spc="-5" b="1">
                <a:latin typeface="Carlito"/>
                <a:cs typeface="Carlito"/>
              </a:rPr>
              <a:t>EU </a:t>
            </a:r>
            <a:r>
              <a:rPr dirty="0" sz="2650" spc="-10" b="1">
                <a:latin typeface="Carlito"/>
                <a:cs typeface="Carlito"/>
              </a:rPr>
              <a:t>Sustainability </a:t>
            </a:r>
            <a:r>
              <a:rPr dirty="0" sz="2650" spc="-15" b="1">
                <a:latin typeface="Carlito"/>
                <a:cs typeface="Carlito"/>
              </a:rPr>
              <a:t>Reporting</a:t>
            </a:r>
            <a:r>
              <a:rPr dirty="0" sz="2650" spc="35" b="1">
                <a:latin typeface="Carlito"/>
                <a:cs typeface="Carlito"/>
              </a:rPr>
              <a:t> </a:t>
            </a:r>
            <a:r>
              <a:rPr dirty="0" sz="2650" spc="-20" b="1">
                <a:latin typeface="Carlito"/>
                <a:cs typeface="Carlito"/>
              </a:rPr>
              <a:t>standards</a:t>
            </a:r>
            <a:endParaRPr sz="2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10" b="1">
                <a:latin typeface="Carlito"/>
                <a:cs typeface="Carlito"/>
              </a:rPr>
              <a:t>Franco Amelio - 26 </a:t>
            </a:r>
            <a:r>
              <a:rPr dirty="0" sz="1450" spc="15" b="1">
                <a:latin typeface="Carlito"/>
                <a:cs typeface="Carlito"/>
              </a:rPr>
              <a:t>March</a:t>
            </a:r>
            <a:r>
              <a:rPr dirty="0" sz="1450" spc="-20" b="1">
                <a:latin typeface="Carlito"/>
                <a:cs typeface="Carlito"/>
              </a:rPr>
              <a:t> </a:t>
            </a:r>
            <a:r>
              <a:rPr dirty="0" sz="1450" spc="10" b="1">
                <a:latin typeface="Carlito"/>
                <a:cs typeface="Carlito"/>
              </a:rPr>
              <a:t>2021</a:t>
            </a:r>
            <a:endParaRPr sz="145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04919" y="1790909"/>
            <a:ext cx="3430380" cy="34640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26991" y="2191511"/>
            <a:ext cx="21590" cy="1049020"/>
          </a:xfrm>
          <a:custGeom>
            <a:avLst/>
            <a:gdLst/>
            <a:ahLst/>
            <a:cxnLst/>
            <a:rect l="l" t="t" r="r" b="b"/>
            <a:pathLst>
              <a:path w="21589" h="1049020">
                <a:moveTo>
                  <a:pt x="21335" y="1048511"/>
                </a:moveTo>
                <a:lnTo>
                  <a:pt x="9143" y="0"/>
                </a:lnTo>
                <a:lnTo>
                  <a:pt x="0" y="0"/>
                </a:lnTo>
                <a:lnTo>
                  <a:pt x="12191" y="1048511"/>
                </a:lnTo>
                <a:lnTo>
                  <a:pt x="21335" y="1048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600456" y="2191511"/>
            <a:ext cx="2103120" cy="2828925"/>
            <a:chOff x="600456" y="2191511"/>
            <a:chExt cx="2103120" cy="2828925"/>
          </a:xfrm>
        </p:grpSpPr>
        <p:sp>
          <p:nvSpPr>
            <p:cNvPr id="4" name="object 4"/>
            <p:cNvSpPr/>
            <p:nvPr/>
          </p:nvSpPr>
          <p:spPr>
            <a:xfrm>
              <a:off x="2676143" y="2191511"/>
              <a:ext cx="27940" cy="2368550"/>
            </a:xfrm>
            <a:custGeom>
              <a:avLst/>
              <a:gdLst/>
              <a:ahLst/>
              <a:cxnLst/>
              <a:rect l="l" t="t" r="r" b="b"/>
              <a:pathLst>
                <a:path w="27939" h="2368550">
                  <a:moveTo>
                    <a:pt x="27431" y="0"/>
                  </a:moveTo>
                  <a:lnTo>
                    <a:pt x="18287" y="0"/>
                  </a:lnTo>
                  <a:lnTo>
                    <a:pt x="0" y="2368295"/>
                  </a:lnTo>
                  <a:lnTo>
                    <a:pt x="12191" y="2368295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06552" y="4553711"/>
              <a:ext cx="1283335" cy="457200"/>
            </a:xfrm>
            <a:custGeom>
              <a:avLst/>
              <a:gdLst/>
              <a:ahLst/>
              <a:cxnLst/>
              <a:rect l="l" t="t" r="r" b="b"/>
              <a:pathLst>
                <a:path w="1283335" h="457200">
                  <a:moveTo>
                    <a:pt x="1283207" y="457199"/>
                  </a:moveTo>
                  <a:lnTo>
                    <a:pt x="1283207" y="0"/>
                  </a:lnTo>
                  <a:lnTo>
                    <a:pt x="0" y="0"/>
                  </a:lnTo>
                  <a:lnTo>
                    <a:pt x="0" y="457199"/>
                  </a:lnTo>
                  <a:lnTo>
                    <a:pt x="1283207" y="457199"/>
                  </a:lnTo>
                  <a:close/>
                </a:path>
              </a:pathLst>
            </a:custGeom>
            <a:solidFill>
              <a:srgbClr val="007C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00456" y="4544568"/>
              <a:ext cx="1295400" cy="475615"/>
            </a:xfrm>
            <a:custGeom>
              <a:avLst/>
              <a:gdLst/>
              <a:ahLst/>
              <a:cxnLst/>
              <a:rect l="l" t="t" r="r" b="b"/>
              <a:pathLst>
                <a:path w="1295400" h="475614">
                  <a:moveTo>
                    <a:pt x="1295400" y="475488"/>
                  </a:moveTo>
                  <a:lnTo>
                    <a:pt x="1295400" y="0"/>
                  </a:lnTo>
                  <a:lnTo>
                    <a:pt x="0" y="0"/>
                  </a:lnTo>
                  <a:lnTo>
                    <a:pt x="0" y="475488"/>
                  </a:lnTo>
                  <a:lnTo>
                    <a:pt x="6096" y="475488"/>
                  </a:lnTo>
                  <a:lnTo>
                    <a:pt x="6096" y="15240"/>
                  </a:lnTo>
                  <a:lnTo>
                    <a:pt x="15240" y="9144"/>
                  </a:lnTo>
                  <a:lnTo>
                    <a:pt x="15240" y="15240"/>
                  </a:lnTo>
                  <a:lnTo>
                    <a:pt x="1280160" y="15240"/>
                  </a:lnTo>
                  <a:lnTo>
                    <a:pt x="1280160" y="9144"/>
                  </a:lnTo>
                  <a:lnTo>
                    <a:pt x="1289304" y="15240"/>
                  </a:lnTo>
                  <a:lnTo>
                    <a:pt x="1289304" y="475488"/>
                  </a:lnTo>
                  <a:lnTo>
                    <a:pt x="1295400" y="475488"/>
                  </a:lnTo>
                  <a:close/>
                </a:path>
                <a:path w="1295400" h="475614">
                  <a:moveTo>
                    <a:pt x="15240" y="15240"/>
                  </a:moveTo>
                  <a:lnTo>
                    <a:pt x="15240" y="9144"/>
                  </a:lnTo>
                  <a:lnTo>
                    <a:pt x="6096" y="15240"/>
                  </a:lnTo>
                  <a:lnTo>
                    <a:pt x="15240" y="15240"/>
                  </a:lnTo>
                  <a:close/>
                </a:path>
                <a:path w="1295400" h="475614">
                  <a:moveTo>
                    <a:pt x="15240" y="460248"/>
                  </a:moveTo>
                  <a:lnTo>
                    <a:pt x="15240" y="15240"/>
                  </a:lnTo>
                  <a:lnTo>
                    <a:pt x="6096" y="15240"/>
                  </a:lnTo>
                  <a:lnTo>
                    <a:pt x="6096" y="460248"/>
                  </a:lnTo>
                  <a:lnTo>
                    <a:pt x="15240" y="460248"/>
                  </a:lnTo>
                  <a:close/>
                </a:path>
                <a:path w="1295400" h="475614">
                  <a:moveTo>
                    <a:pt x="1289304" y="460248"/>
                  </a:moveTo>
                  <a:lnTo>
                    <a:pt x="6096" y="460248"/>
                  </a:lnTo>
                  <a:lnTo>
                    <a:pt x="15240" y="466344"/>
                  </a:lnTo>
                  <a:lnTo>
                    <a:pt x="15240" y="475488"/>
                  </a:lnTo>
                  <a:lnTo>
                    <a:pt x="1280160" y="475488"/>
                  </a:lnTo>
                  <a:lnTo>
                    <a:pt x="1280160" y="466344"/>
                  </a:lnTo>
                  <a:lnTo>
                    <a:pt x="1289304" y="460248"/>
                  </a:lnTo>
                  <a:close/>
                </a:path>
                <a:path w="1295400" h="475614">
                  <a:moveTo>
                    <a:pt x="15240" y="475488"/>
                  </a:moveTo>
                  <a:lnTo>
                    <a:pt x="15240" y="466344"/>
                  </a:lnTo>
                  <a:lnTo>
                    <a:pt x="6096" y="460248"/>
                  </a:lnTo>
                  <a:lnTo>
                    <a:pt x="6096" y="475488"/>
                  </a:lnTo>
                  <a:lnTo>
                    <a:pt x="15240" y="475488"/>
                  </a:lnTo>
                  <a:close/>
                </a:path>
                <a:path w="1295400" h="475614">
                  <a:moveTo>
                    <a:pt x="1289304" y="15240"/>
                  </a:moveTo>
                  <a:lnTo>
                    <a:pt x="1280160" y="9144"/>
                  </a:lnTo>
                  <a:lnTo>
                    <a:pt x="1280160" y="15240"/>
                  </a:lnTo>
                  <a:lnTo>
                    <a:pt x="1289304" y="15240"/>
                  </a:lnTo>
                  <a:close/>
                </a:path>
                <a:path w="1295400" h="475614">
                  <a:moveTo>
                    <a:pt x="1289304" y="460248"/>
                  </a:moveTo>
                  <a:lnTo>
                    <a:pt x="1289304" y="15240"/>
                  </a:lnTo>
                  <a:lnTo>
                    <a:pt x="1280160" y="15240"/>
                  </a:lnTo>
                  <a:lnTo>
                    <a:pt x="1280160" y="460248"/>
                  </a:lnTo>
                  <a:lnTo>
                    <a:pt x="1289304" y="460248"/>
                  </a:lnTo>
                  <a:close/>
                </a:path>
                <a:path w="1295400" h="475614">
                  <a:moveTo>
                    <a:pt x="1289304" y="475488"/>
                  </a:moveTo>
                  <a:lnTo>
                    <a:pt x="1289304" y="460248"/>
                  </a:lnTo>
                  <a:lnTo>
                    <a:pt x="1280160" y="466344"/>
                  </a:lnTo>
                  <a:lnTo>
                    <a:pt x="1280160" y="475488"/>
                  </a:lnTo>
                  <a:lnTo>
                    <a:pt x="1289304" y="475488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401828" y="1270509"/>
            <a:ext cx="4866005" cy="521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950"/>
              </a:lnSpc>
              <a:spcBef>
                <a:spcPts val="105"/>
              </a:spcBef>
            </a:pPr>
            <a:r>
              <a:rPr dirty="0" sz="1650">
                <a:latin typeface="Carlito"/>
                <a:cs typeface="Carlito"/>
              </a:rPr>
              <a:t>The </a:t>
            </a:r>
            <a:r>
              <a:rPr dirty="0" sz="1650" spc="-5">
                <a:latin typeface="Carlito"/>
                <a:cs typeface="Carlito"/>
              </a:rPr>
              <a:t>ambitious </a:t>
            </a:r>
            <a:r>
              <a:rPr dirty="0" sz="1650" spc="5">
                <a:latin typeface="Carlito"/>
                <a:cs typeface="Carlito"/>
              </a:rPr>
              <a:t>EU </a:t>
            </a:r>
            <a:r>
              <a:rPr dirty="0" sz="1650" spc="-10">
                <a:latin typeface="Carlito"/>
                <a:cs typeface="Carlito"/>
              </a:rPr>
              <a:t>momentum </a:t>
            </a:r>
            <a:r>
              <a:rPr dirty="0" sz="1650" spc="-15">
                <a:latin typeface="Carlito"/>
                <a:cs typeface="Carlito"/>
              </a:rPr>
              <a:t>for </a:t>
            </a:r>
            <a:r>
              <a:rPr dirty="0" sz="1650" spc="-5">
                <a:latin typeface="Carlito"/>
                <a:cs typeface="Carlito"/>
              </a:rPr>
              <a:t>sustainability</a:t>
            </a:r>
            <a:r>
              <a:rPr dirty="0" sz="1650" spc="-30">
                <a:latin typeface="Carlito"/>
                <a:cs typeface="Carlito"/>
              </a:rPr>
              <a:t> </a:t>
            </a:r>
            <a:r>
              <a:rPr dirty="0" sz="1650" spc="-10">
                <a:latin typeface="Carlito"/>
                <a:cs typeface="Carlito"/>
              </a:rPr>
              <a:t>reporting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ts val="1950"/>
              </a:lnSpc>
            </a:pPr>
            <a:r>
              <a:rPr dirty="0" sz="1650" spc="-10" i="1">
                <a:solidFill>
                  <a:srgbClr val="6A6A6A"/>
                </a:solidFill>
                <a:latin typeface="Carlito"/>
                <a:cs typeface="Carlito"/>
              </a:rPr>
              <a:t>Background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1584" y="5541264"/>
            <a:ext cx="9220200" cy="688975"/>
          </a:xfrm>
          <a:custGeom>
            <a:avLst/>
            <a:gdLst/>
            <a:ahLst/>
            <a:cxnLst/>
            <a:rect l="l" t="t" r="r" b="b"/>
            <a:pathLst>
              <a:path w="9220200" h="688975">
                <a:moveTo>
                  <a:pt x="9220200" y="688848"/>
                </a:moveTo>
                <a:lnTo>
                  <a:pt x="9220200" y="0"/>
                </a:lnTo>
                <a:lnTo>
                  <a:pt x="0" y="0"/>
                </a:lnTo>
                <a:lnTo>
                  <a:pt x="0" y="688848"/>
                </a:lnTo>
                <a:lnTo>
                  <a:pt x="6096" y="688848"/>
                </a:lnTo>
                <a:lnTo>
                  <a:pt x="6096" y="6096"/>
                </a:lnTo>
                <a:lnTo>
                  <a:pt x="9144" y="3048"/>
                </a:lnTo>
                <a:lnTo>
                  <a:pt x="9144" y="6096"/>
                </a:lnTo>
                <a:lnTo>
                  <a:pt x="9214104" y="6096"/>
                </a:lnTo>
                <a:lnTo>
                  <a:pt x="9214104" y="3048"/>
                </a:lnTo>
                <a:lnTo>
                  <a:pt x="9217152" y="6096"/>
                </a:lnTo>
                <a:lnTo>
                  <a:pt x="9217152" y="688848"/>
                </a:lnTo>
                <a:lnTo>
                  <a:pt x="9220200" y="688848"/>
                </a:lnTo>
                <a:close/>
              </a:path>
              <a:path w="9220200" h="688975">
                <a:moveTo>
                  <a:pt x="9144" y="6096"/>
                </a:moveTo>
                <a:lnTo>
                  <a:pt x="9144" y="3048"/>
                </a:lnTo>
                <a:lnTo>
                  <a:pt x="6096" y="6096"/>
                </a:lnTo>
                <a:lnTo>
                  <a:pt x="9144" y="6096"/>
                </a:lnTo>
                <a:close/>
              </a:path>
              <a:path w="9220200" h="688975">
                <a:moveTo>
                  <a:pt x="9144" y="682752"/>
                </a:moveTo>
                <a:lnTo>
                  <a:pt x="9144" y="6096"/>
                </a:lnTo>
                <a:lnTo>
                  <a:pt x="6096" y="6096"/>
                </a:lnTo>
                <a:lnTo>
                  <a:pt x="6096" y="682752"/>
                </a:lnTo>
                <a:lnTo>
                  <a:pt x="9144" y="682752"/>
                </a:lnTo>
                <a:close/>
              </a:path>
              <a:path w="9220200" h="688975">
                <a:moveTo>
                  <a:pt x="9217152" y="682752"/>
                </a:moveTo>
                <a:lnTo>
                  <a:pt x="6096" y="682752"/>
                </a:lnTo>
                <a:lnTo>
                  <a:pt x="9144" y="685800"/>
                </a:lnTo>
                <a:lnTo>
                  <a:pt x="9144" y="688848"/>
                </a:lnTo>
                <a:lnTo>
                  <a:pt x="9214104" y="688848"/>
                </a:lnTo>
                <a:lnTo>
                  <a:pt x="9214104" y="685800"/>
                </a:lnTo>
                <a:lnTo>
                  <a:pt x="9217152" y="682752"/>
                </a:lnTo>
                <a:close/>
              </a:path>
              <a:path w="9220200" h="688975">
                <a:moveTo>
                  <a:pt x="9144" y="688848"/>
                </a:moveTo>
                <a:lnTo>
                  <a:pt x="9144" y="685800"/>
                </a:lnTo>
                <a:lnTo>
                  <a:pt x="6096" y="682752"/>
                </a:lnTo>
                <a:lnTo>
                  <a:pt x="6096" y="688848"/>
                </a:lnTo>
                <a:lnTo>
                  <a:pt x="9144" y="688848"/>
                </a:lnTo>
                <a:close/>
              </a:path>
              <a:path w="9220200" h="688975">
                <a:moveTo>
                  <a:pt x="9217152" y="6096"/>
                </a:moveTo>
                <a:lnTo>
                  <a:pt x="9214104" y="3048"/>
                </a:lnTo>
                <a:lnTo>
                  <a:pt x="9214104" y="6096"/>
                </a:lnTo>
                <a:lnTo>
                  <a:pt x="9217152" y="6096"/>
                </a:lnTo>
                <a:close/>
              </a:path>
              <a:path w="9220200" h="688975">
                <a:moveTo>
                  <a:pt x="9217152" y="682752"/>
                </a:moveTo>
                <a:lnTo>
                  <a:pt x="9217152" y="6096"/>
                </a:lnTo>
                <a:lnTo>
                  <a:pt x="9214104" y="6096"/>
                </a:lnTo>
                <a:lnTo>
                  <a:pt x="9214104" y="682752"/>
                </a:lnTo>
                <a:lnTo>
                  <a:pt x="9217152" y="682752"/>
                </a:lnTo>
                <a:close/>
              </a:path>
              <a:path w="9220200" h="688975">
                <a:moveTo>
                  <a:pt x="9217152" y="688848"/>
                </a:moveTo>
                <a:lnTo>
                  <a:pt x="9217152" y="682752"/>
                </a:lnTo>
                <a:lnTo>
                  <a:pt x="9214104" y="685800"/>
                </a:lnTo>
                <a:lnTo>
                  <a:pt x="9214104" y="688848"/>
                </a:lnTo>
                <a:lnTo>
                  <a:pt x="9217152" y="6888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4332" y="5522472"/>
            <a:ext cx="9076055" cy="6292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95"/>
              </a:spcBef>
            </a:pPr>
            <a:r>
              <a:rPr dirty="0" sz="1300">
                <a:latin typeface="Carlito"/>
                <a:cs typeface="Carlito"/>
              </a:rPr>
              <a:t>On </a:t>
            </a:r>
            <a:r>
              <a:rPr dirty="0" sz="1300" spc="-5">
                <a:latin typeface="Carlito"/>
                <a:cs typeface="Carlito"/>
              </a:rPr>
              <a:t>top </a:t>
            </a:r>
            <a:r>
              <a:rPr dirty="0" sz="1300" spc="5">
                <a:latin typeface="Carlito"/>
                <a:cs typeface="Carlito"/>
              </a:rPr>
              <a:t>of these main </a:t>
            </a:r>
            <a:r>
              <a:rPr dirty="0" sz="1300" spc="-5">
                <a:latin typeface="Carlito"/>
                <a:cs typeface="Carlito"/>
              </a:rPr>
              <a:t>texts,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5">
                <a:latin typeface="Carlito"/>
                <a:cs typeface="Carlito"/>
              </a:rPr>
              <a:t>EFRAG </a:t>
            </a:r>
            <a:r>
              <a:rPr dirty="0" sz="1300">
                <a:latin typeface="Carlito"/>
                <a:cs typeface="Carlito"/>
              </a:rPr>
              <a:t>Lab </a:t>
            </a:r>
            <a:r>
              <a:rPr dirty="0" sz="1300" spc="-5">
                <a:latin typeface="Carlito"/>
                <a:cs typeface="Carlito"/>
              </a:rPr>
              <a:t>Project </a:t>
            </a:r>
            <a:r>
              <a:rPr dirty="0" sz="1300" spc="-15">
                <a:latin typeface="Carlito"/>
                <a:cs typeface="Carlito"/>
              </a:rPr>
              <a:t>Task </a:t>
            </a:r>
            <a:r>
              <a:rPr dirty="0" sz="1300" spc="-5">
                <a:latin typeface="Carlito"/>
                <a:cs typeface="Carlito"/>
              </a:rPr>
              <a:t>force </a:t>
            </a:r>
            <a:r>
              <a:rPr dirty="0" sz="1300" spc="5">
                <a:latin typeface="Carlito"/>
                <a:cs typeface="Carlito"/>
              </a:rPr>
              <a:t>on Non-Financial </a:t>
            </a:r>
            <a:r>
              <a:rPr dirty="0" sz="1300">
                <a:latin typeface="Carlito"/>
                <a:cs typeface="Carlito"/>
              </a:rPr>
              <a:t>Reporting </a:t>
            </a:r>
            <a:r>
              <a:rPr dirty="0" sz="1300" spc="-5">
                <a:latin typeface="Carlito"/>
                <a:cs typeface="Carlito"/>
              </a:rPr>
              <a:t>Standards </a:t>
            </a:r>
            <a:r>
              <a:rPr dirty="0" sz="1300" spc="5">
                <a:latin typeface="Carlito"/>
                <a:cs typeface="Carlito"/>
              </a:rPr>
              <a:t>(PTF-NFRS) </a:t>
            </a:r>
            <a:r>
              <a:rPr dirty="0" sz="1300">
                <a:latin typeface="Carlito"/>
                <a:cs typeface="Carlito"/>
              </a:rPr>
              <a:t>identified </a:t>
            </a:r>
            <a:r>
              <a:rPr dirty="0" sz="1300" spc="10">
                <a:latin typeface="Carlito"/>
                <a:cs typeface="Carlito"/>
              </a:rPr>
              <a:t>29 </a:t>
            </a:r>
            <a:r>
              <a:rPr dirty="0" sz="1300" spc="-5">
                <a:latin typeface="Carlito"/>
                <a:cs typeface="Carlito"/>
              </a:rPr>
              <a:t>different  </a:t>
            </a:r>
            <a:r>
              <a:rPr dirty="0" sz="1300" spc="10">
                <a:latin typeface="Carlito"/>
                <a:cs typeface="Carlito"/>
              </a:rPr>
              <a:t>EU </a:t>
            </a:r>
            <a:r>
              <a:rPr dirty="0" sz="1300">
                <a:latin typeface="Carlito"/>
                <a:cs typeface="Carlito"/>
              </a:rPr>
              <a:t>legislative initiatives </a:t>
            </a:r>
            <a:r>
              <a:rPr dirty="0" sz="1300" spc="5">
                <a:latin typeface="Carlito"/>
                <a:cs typeface="Carlito"/>
              </a:rPr>
              <a:t>- </a:t>
            </a:r>
            <a:r>
              <a:rPr dirty="0" sz="1300">
                <a:latin typeface="Carlito"/>
                <a:cs typeface="Carlito"/>
              </a:rPr>
              <a:t>existing </a:t>
            </a:r>
            <a:r>
              <a:rPr dirty="0" sz="1300" spc="5">
                <a:latin typeface="Carlito"/>
                <a:cs typeface="Carlito"/>
              </a:rPr>
              <a:t>and </a:t>
            </a:r>
            <a:r>
              <a:rPr dirty="0" sz="1300">
                <a:latin typeface="Carlito"/>
                <a:cs typeface="Carlito"/>
              </a:rPr>
              <a:t>forthcoming </a:t>
            </a:r>
            <a:r>
              <a:rPr dirty="0" sz="1300" spc="5">
                <a:latin typeface="Carlito"/>
                <a:cs typeface="Carlito"/>
              </a:rPr>
              <a:t>- </a:t>
            </a:r>
            <a:r>
              <a:rPr dirty="0" sz="1300" spc="-5">
                <a:latin typeface="Carlito"/>
                <a:cs typeface="Carlito"/>
              </a:rPr>
              <a:t>regarding </a:t>
            </a:r>
            <a:r>
              <a:rPr dirty="0" sz="1300">
                <a:latin typeface="Carlito"/>
                <a:cs typeface="Carlito"/>
              </a:rPr>
              <a:t>Company </a:t>
            </a:r>
            <a:r>
              <a:rPr dirty="0" sz="1300" spc="5">
                <a:latin typeface="Carlito"/>
                <a:cs typeface="Carlito"/>
              </a:rPr>
              <a:t>disclosures, </a:t>
            </a:r>
            <a:r>
              <a:rPr dirty="0" sz="1300" spc="-10">
                <a:latin typeface="Carlito"/>
                <a:cs typeface="Carlito"/>
              </a:rPr>
              <a:t>Data </a:t>
            </a:r>
            <a:r>
              <a:rPr dirty="0" sz="1300">
                <a:latin typeface="Carlito"/>
                <a:cs typeface="Carlito"/>
              </a:rPr>
              <a:t>intermediaries, Institutional </a:t>
            </a:r>
            <a:r>
              <a:rPr dirty="0" sz="1300" spc="10">
                <a:latin typeface="Carlito"/>
                <a:cs typeface="Carlito"/>
              </a:rPr>
              <a:t>use</a:t>
            </a:r>
            <a:r>
              <a:rPr dirty="0" sz="1300" spc="305">
                <a:latin typeface="Carlito"/>
                <a:cs typeface="Carlito"/>
              </a:rPr>
              <a:t> </a:t>
            </a:r>
            <a:r>
              <a:rPr dirty="0" sz="1300" spc="5">
                <a:latin typeface="Carlito"/>
                <a:cs typeface="Carlito"/>
              </a:rPr>
              <a:t>of</a:t>
            </a:r>
            <a:r>
              <a:rPr dirty="0" sz="1300" spc="15">
                <a:latin typeface="Carlito"/>
                <a:cs typeface="Carlito"/>
              </a:rPr>
              <a:t> </a:t>
            </a:r>
            <a:r>
              <a:rPr dirty="0" sz="1300">
                <a:latin typeface="Carlito"/>
                <a:cs typeface="Carlito"/>
              </a:rPr>
              <a:t>company </a:t>
            </a:r>
            <a:r>
              <a:rPr dirty="0" sz="1300" spc="-5">
                <a:latin typeface="Carlito"/>
                <a:cs typeface="Carlito"/>
              </a:rPr>
              <a:t> </a:t>
            </a:r>
            <a:r>
              <a:rPr dirty="0" sz="1300" spc="-10">
                <a:latin typeface="Carlito"/>
                <a:cs typeface="Carlito"/>
              </a:rPr>
              <a:t>data </a:t>
            </a:r>
            <a:r>
              <a:rPr dirty="0" sz="1300" spc="5">
                <a:latin typeface="Carlito"/>
                <a:cs typeface="Carlito"/>
              </a:rPr>
              <a:t>and </a:t>
            </a:r>
            <a:r>
              <a:rPr dirty="0" sz="1300" spc="-5">
                <a:latin typeface="Carlito"/>
                <a:cs typeface="Carlito"/>
              </a:rPr>
              <a:t>Retail </a:t>
            </a:r>
            <a:r>
              <a:rPr dirty="0" sz="1300" spc="-10">
                <a:latin typeface="Carlito"/>
                <a:cs typeface="Carlito"/>
              </a:rPr>
              <a:t>investors </a:t>
            </a:r>
            <a:r>
              <a:rPr dirty="0" sz="1300" spc="5">
                <a:latin typeface="Carlito"/>
                <a:cs typeface="Carlito"/>
              </a:rPr>
              <a:t>and</a:t>
            </a:r>
            <a:r>
              <a:rPr dirty="0" sz="1300" spc="135">
                <a:latin typeface="Carlito"/>
                <a:cs typeface="Carlito"/>
              </a:rPr>
              <a:t> </a:t>
            </a:r>
            <a:r>
              <a:rPr dirty="0" sz="1300">
                <a:latin typeface="Carlito"/>
                <a:cs typeface="Carlito"/>
              </a:rPr>
              <a:t>citizens.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88507" y="6382009"/>
            <a:ext cx="6921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latin typeface="Carlito"/>
                <a:cs typeface="Carlito"/>
              </a:rPr>
              <a:t>2</a:t>
            </a:r>
            <a:endParaRPr sz="65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396" y="6421633"/>
            <a:ext cx="1405255" cy="106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90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6551" y="4553711"/>
            <a:ext cx="1283335" cy="457200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35"/>
              </a:spcBef>
            </a:pPr>
            <a:r>
              <a:rPr dirty="0" sz="1250" spc="-5">
                <a:solidFill>
                  <a:srgbClr val="FFFFFF"/>
                </a:solidFill>
                <a:latin typeface="Carlito"/>
                <a:cs typeface="Carlito"/>
              </a:rPr>
              <a:t>NFRD</a:t>
            </a:r>
            <a:endParaRPr sz="125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43584" y="2191511"/>
            <a:ext cx="4346575" cy="2362200"/>
          </a:xfrm>
          <a:custGeom>
            <a:avLst/>
            <a:gdLst/>
            <a:ahLst/>
            <a:cxnLst/>
            <a:rect l="l" t="t" r="r" b="b"/>
            <a:pathLst>
              <a:path w="4346575" h="2362200">
                <a:moveTo>
                  <a:pt x="9144" y="0"/>
                </a:moveTo>
                <a:lnTo>
                  <a:pt x="0" y="0"/>
                </a:lnTo>
                <a:lnTo>
                  <a:pt x="0" y="2362200"/>
                </a:lnTo>
                <a:lnTo>
                  <a:pt x="9144" y="2362200"/>
                </a:lnTo>
                <a:lnTo>
                  <a:pt x="9144" y="0"/>
                </a:lnTo>
                <a:close/>
              </a:path>
              <a:path w="4346575" h="2362200">
                <a:moveTo>
                  <a:pt x="4346435" y="6096"/>
                </a:moveTo>
                <a:lnTo>
                  <a:pt x="4334243" y="6096"/>
                </a:lnTo>
                <a:lnTo>
                  <a:pt x="4334243" y="539496"/>
                </a:lnTo>
                <a:lnTo>
                  <a:pt x="4346435" y="539496"/>
                </a:lnTo>
                <a:lnTo>
                  <a:pt x="4346435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77839" y="3191255"/>
            <a:ext cx="12700" cy="262255"/>
          </a:xfrm>
          <a:custGeom>
            <a:avLst/>
            <a:gdLst/>
            <a:ahLst/>
            <a:cxnLst/>
            <a:rect l="l" t="t" r="r" b="b"/>
            <a:pathLst>
              <a:path w="12700" h="262254">
                <a:moveTo>
                  <a:pt x="0" y="262127"/>
                </a:moveTo>
                <a:lnTo>
                  <a:pt x="12191" y="262127"/>
                </a:lnTo>
                <a:lnTo>
                  <a:pt x="12191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/>
          <p:cNvGrpSpPr/>
          <p:nvPr/>
        </p:nvGrpSpPr>
        <p:grpSpPr>
          <a:xfrm>
            <a:off x="4940808" y="3913632"/>
            <a:ext cx="1289685" cy="1280160"/>
            <a:chOff x="4940808" y="3913632"/>
            <a:chExt cx="1289685" cy="1280160"/>
          </a:xfrm>
        </p:grpSpPr>
        <p:sp>
          <p:nvSpPr>
            <p:cNvPr id="16" name="object 16"/>
            <p:cNvSpPr/>
            <p:nvPr/>
          </p:nvSpPr>
          <p:spPr>
            <a:xfrm>
              <a:off x="5577839" y="3913632"/>
              <a:ext cx="12700" cy="408940"/>
            </a:xfrm>
            <a:custGeom>
              <a:avLst/>
              <a:gdLst/>
              <a:ahLst/>
              <a:cxnLst/>
              <a:rect l="l" t="t" r="r" b="b"/>
              <a:pathLst>
                <a:path w="12700" h="408939">
                  <a:moveTo>
                    <a:pt x="0" y="408431"/>
                  </a:moveTo>
                  <a:lnTo>
                    <a:pt x="12191" y="408431"/>
                  </a:lnTo>
                  <a:lnTo>
                    <a:pt x="12191" y="0"/>
                  </a:lnTo>
                  <a:lnTo>
                    <a:pt x="0" y="0"/>
                  </a:lnTo>
                  <a:lnTo>
                    <a:pt x="0" y="40843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949951" y="4322064"/>
              <a:ext cx="1274445" cy="862965"/>
            </a:xfrm>
            <a:custGeom>
              <a:avLst/>
              <a:gdLst/>
              <a:ahLst/>
              <a:cxnLst/>
              <a:rect l="l" t="t" r="r" b="b"/>
              <a:pathLst>
                <a:path w="1274445" h="862964">
                  <a:moveTo>
                    <a:pt x="1274063" y="862583"/>
                  </a:moveTo>
                  <a:lnTo>
                    <a:pt x="1274063" y="0"/>
                  </a:lnTo>
                  <a:lnTo>
                    <a:pt x="0" y="0"/>
                  </a:lnTo>
                  <a:lnTo>
                    <a:pt x="0" y="862583"/>
                  </a:lnTo>
                  <a:lnTo>
                    <a:pt x="1274063" y="862583"/>
                  </a:lnTo>
                  <a:close/>
                </a:path>
              </a:pathLst>
            </a:custGeom>
            <a:solidFill>
              <a:srgbClr val="007C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940808" y="4312920"/>
              <a:ext cx="1289685" cy="881380"/>
            </a:xfrm>
            <a:custGeom>
              <a:avLst/>
              <a:gdLst/>
              <a:ahLst/>
              <a:cxnLst/>
              <a:rect l="l" t="t" r="r" b="b"/>
              <a:pathLst>
                <a:path w="1289685" h="881379">
                  <a:moveTo>
                    <a:pt x="1289304" y="880872"/>
                  </a:moveTo>
                  <a:lnTo>
                    <a:pt x="1289304" y="0"/>
                  </a:lnTo>
                  <a:lnTo>
                    <a:pt x="0" y="0"/>
                  </a:lnTo>
                  <a:lnTo>
                    <a:pt x="0" y="880872"/>
                  </a:lnTo>
                  <a:lnTo>
                    <a:pt x="9144" y="880872"/>
                  </a:lnTo>
                  <a:lnTo>
                    <a:pt x="9144" y="15240"/>
                  </a:lnTo>
                  <a:lnTo>
                    <a:pt x="15240" y="9144"/>
                  </a:lnTo>
                  <a:lnTo>
                    <a:pt x="15240" y="15240"/>
                  </a:lnTo>
                  <a:lnTo>
                    <a:pt x="1274064" y="15240"/>
                  </a:lnTo>
                  <a:lnTo>
                    <a:pt x="1274064" y="9144"/>
                  </a:lnTo>
                  <a:lnTo>
                    <a:pt x="1283208" y="15240"/>
                  </a:lnTo>
                  <a:lnTo>
                    <a:pt x="1283208" y="880872"/>
                  </a:lnTo>
                  <a:lnTo>
                    <a:pt x="1289304" y="880872"/>
                  </a:lnTo>
                  <a:close/>
                </a:path>
                <a:path w="1289685" h="881379">
                  <a:moveTo>
                    <a:pt x="15240" y="15240"/>
                  </a:moveTo>
                  <a:lnTo>
                    <a:pt x="15240" y="9144"/>
                  </a:lnTo>
                  <a:lnTo>
                    <a:pt x="9144" y="15240"/>
                  </a:lnTo>
                  <a:lnTo>
                    <a:pt x="15240" y="15240"/>
                  </a:lnTo>
                  <a:close/>
                </a:path>
                <a:path w="1289685" h="881379">
                  <a:moveTo>
                    <a:pt x="15240" y="865632"/>
                  </a:moveTo>
                  <a:lnTo>
                    <a:pt x="15240" y="15240"/>
                  </a:lnTo>
                  <a:lnTo>
                    <a:pt x="9144" y="15240"/>
                  </a:lnTo>
                  <a:lnTo>
                    <a:pt x="9144" y="865632"/>
                  </a:lnTo>
                  <a:lnTo>
                    <a:pt x="15240" y="865632"/>
                  </a:lnTo>
                  <a:close/>
                </a:path>
                <a:path w="1289685" h="881379">
                  <a:moveTo>
                    <a:pt x="1283208" y="865632"/>
                  </a:moveTo>
                  <a:lnTo>
                    <a:pt x="9144" y="865632"/>
                  </a:lnTo>
                  <a:lnTo>
                    <a:pt x="15240" y="871728"/>
                  </a:lnTo>
                  <a:lnTo>
                    <a:pt x="15240" y="880872"/>
                  </a:lnTo>
                  <a:lnTo>
                    <a:pt x="1274064" y="880872"/>
                  </a:lnTo>
                  <a:lnTo>
                    <a:pt x="1274064" y="871728"/>
                  </a:lnTo>
                  <a:lnTo>
                    <a:pt x="1283208" y="865632"/>
                  </a:lnTo>
                  <a:close/>
                </a:path>
                <a:path w="1289685" h="881379">
                  <a:moveTo>
                    <a:pt x="15240" y="880872"/>
                  </a:moveTo>
                  <a:lnTo>
                    <a:pt x="15240" y="871728"/>
                  </a:lnTo>
                  <a:lnTo>
                    <a:pt x="9144" y="865632"/>
                  </a:lnTo>
                  <a:lnTo>
                    <a:pt x="9144" y="880872"/>
                  </a:lnTo>
                  <a:lnTo>
                    <a:pt x="15240" y="880872"/>
                  </a:lnTo>
                  <a:close/>
                </a:path>
                <a:path w="1289685" h="881379">
                  <a:moveTo>
                    <a:pt x="1283208" y="15240"/>
                  </a:moveTo>
                  <a:lnTo>
                    <a:pt x="1274064" y="9144"/>
                  </a:lnTo>
                  <a:lnTo>
                    <a:pt x="1274064" y="15240"/>
                  </a:lnTo>
                  <a:lnTo>
                    <a:pt x="1283208" y="15240"/>
                  </a:lnTo>
                  <a:close/>
                </a:path>
                <a:path w="1289685" h="881379">
                  <a:moveTo>
                    <a:pt x="1283208" y="865632"/>
                  </a:moveTo>
                  <a:lnTo>
                    <a:pt x="1283208" y="15240"/>
                  </a:lnTo>
                  <a:lnTo>
                    <a:pt x="1274064" y="15240"/>
                  </a:lnTo>
                  <a:lnTo>
                    <a:pt x="1274064" y="865632"/>
                  </a:lnTo>
                  <a:lnTo>
                    <a:pt x="1283208" y="865632"/>
                  </a:lnTo>
                  <a:close/>
                </a:path>
                <a:path w="1289685" h="881379">
                  <a:moveTo>
                    <a:pt x="1283208" y="880872"/>
                  </a:moveTo>
                  <a:lnTo>
                    <a:pt x="1283208" y="865632"/>
                  </a:lnTo>
                  <a:lnTo>
                    <a:pt x="1274064" y="871728"/>
                  </a:lnTo>
                  <a:lnTo>
                    <a:pt x="1274064" y="880872"/>
                  </a:lnTo>
                  <a:lnTo>
                    <a:pt x="1283208" y="880872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4956047" y="4322064"/>
            <a:ext cx="1278890" cy="86296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algn="ctr" marR="15875">
              <a:lnSpc>
                <a:spcPct val="100000"/>
              </a:lnSpc>
              <a:spcBef>
                <a:spcPts val="165"/>
              </a:spcBef>
            </a:pPr>
            <a:r>
              <a:rPr dirty="0" sz="1250" spc="-5">
                <a:solidFill>
                  <a:srgbClr val="FFFFFF"/>
                </a:solidFill>
                <a:latin typeface="Carlito"/>
                <a:cs typeface="Carlito"/>
              </a:rPr>
              <a:t>NFRD</a:t>
            </a:r>
            <a:r>
              <a:rPr dirty="0" sz="1250" spc="-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250" spc="-20">
                <a:solidFill>
                  <a:srgbClr val="FFFFFF"/>
                </a:solidFill>
                <a:latin typeface="Carlito"/>
                <a:cs typeface="Carlito"/>
              </a:rPr>
              <a:t>EC</a:t>
            </a:r>
            <a:endParaRPr sz="1250">
              <a:latin typeface="Carlito"/>
              <a:cs typeface="Carlito"/>
            </a:endParaRPr>
          </a:p>
          <a:p>
            <a:pPr algn="ctr" marL="69850" marR="83820" indent="-5715">
              <a:lnSpc>
                <a:spcPct val="104800"/>
              </a:lnSpc>
              <a:spcBef>
                <a:spcPts val="10"/>
              </a:spcBef>
            </a:pPr>
            <a:r>
              <a:rPr dirty="0" sz="1250" spc="-10">
                <a:solidFill>
                  <a:srgbClr val="FFFFFF"/>
                </a:solidFill>
                <a:latin typeface="Carlito"/>
                <a:cs typeface="Carlito"/>
              </a:rPr>
              <a:t>Consultation </a:t>
            </a:r>
            <a:r>
              <a:rPr dirty="0" sz="1250" spc="-5">
                <a:solidFill>
                  <a:srgbClr val="FFFFFF"/>
                </a:solidFill>
                <a:latin typeface="Carlito"/>
                <a:cs typeface="Carlito"/>
              </a:rPr>
              <a:t>+  NBG </a:t>
            </a:r>
            <a:r>
              <a:rPr dirty="0" sz="1250" spc="-10">
                <a:solidFill>
                  <a:srgbClr val="FFFFFF"/>
                </a:solidFill>
                <a:latin typeface="Carlito"/>
                <a:cs typeface="Carlito"/>
              </a:rPr>
              <a:t>on</a:t>
            </a:r>
            <a:r>
              <a:rPr dirty="0" sz="1250" spc="-1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250" spc="-10">
                <a:solidFill>
                  <a:srgbClr val="FFFFFF"/>
                </a:solidFill>
                <a:latin typeface="Carlito"/>
                <a:cs typeface="Carlito"/>
              </a:rPr>
              <a:t>reporting  </a:t>
            </a:r>
            <a:r>
              <a:rPr dirty="0" sz="1250" spc="-5">
                <a:solidFill>
                  <a:srgbClr val="FFFFFF"/>
                </a:solidFill>
                <a:latin typeface="Carlito"/>
                <a:cs typeface="Carlito"/>
              </a:rPr>
              <a:t>climate</a:t>
            </a:r>
            <a:r>
              <a:rPr dirty="0" sz="1250" spc="-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250" spc="-15">
                <a:solidFill>
                  <a:srgbClr val="FFFFFF"/>
                </a:solidFill>
                <a:latin typeface="Carlito"/>
                <a:cs typeface="Carlito"/>
              </a:rPr>
              <a:t>info.</a:t>
            </a:r>
            <a:endParaRPr sz="125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56047" y="2731007"/>
            <a:ext cx="1278890" cy="460375"/>
          </a:xfrm>
          <a:prstGeom prst="rect">
            <a:avLst/>
          </a:prstGeom>
          <a:solidFill>
            <a:srgbClr val="DDEFE8"/>
          </a:solidFill>
        </p:spPr>
        <p:txBody>
          <a:bodyPr wrap="square" lIns="0" tIns="121285" rIns="0" bIns="0" rtlCol="0" vert="horz">
            <a:spAutoFit/>
          </a:bodyPr>
          <a:lstStyle/>
          <a:p>
            <a:pPr marL="276860">
              <a:lnSpc>
                <a:spcPct val="100000"/>
              </a:lnSpc>
              <a:spcBef>
                <a:spcPts val="955"/>
              </a:spcBef>
            </a:pPr>
            <a:r>
              <a:rPr dirty="0" sz="1250" spc="-10">
                <a:latin typeface="Carlito"/>
                <a:cs typeface="Carlito"/>
              </a:rPr>
              <a:t>Green</a:t>
            </a:r>
            <a:r>
              <a:rPr dirty="0" sz="1250" spc="-15">
                <a:latin typeface="Carlito"/>
                <a:cs typeface="Carlito"/>
              </a:rPr>
              <a:t> </a:t>
            </a:r>
            <a:r>
              <a:rPr dirty="0" sz="1250" spc="-5">
                <a:latin typeface="Carlito"/>
                <a:cs typeface="Carlito"/>
              </a:rPr>
              <a:t>Deal</a:t>
            </a:r>
            <a:endParaRPr sz="125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56047" y="3453383"/>
            <a:ext cx="1278890" cy="460375"/>
          </a:xfrm>
          <a:prstGeom prst="rect">
            <a:avLst/>
          </a:prstGeom>
          <a:solidFill>
            <a:srgbClr val="BCEBFF"/>
          </a:solidFill>
        </p:spPr>
        <p:txBody>
          <a:bodyPr wrap="square" lIns="0" tIns="118745" rIns="0" bIns="0" rtlCol="0" vert="horz">
            <a:spAutoFit/>
          </a:bodyPr>
          <a:lstStyle/>
          <a:p>
            <a:pPr algn="ctr" marL="44450">
              <a:lnSpc>
                <a:spcPct val="100000"/>
              </a:lnSpc>
              <a:spcBef>
                <a:spcPts val="935"/>
              </a:spcBef>
            </a:pPr>
            <a:r>
              <a:rPr dirty="0" sz="1250" spc="-5">
                <a:latin typeface="Carlito"/>
                <a:cs typeface="Carlito"/>
              </a:rPr>
              <a:t>SFDR</a:t>
            </a:r>
            <a:endParaRPr sz="125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56047" y="1932432"/>
            <a:ext cx="1278890" cy="265430"/>
          </a:xfrm>
          <a:prstGeom prst="rect">
            <a:avLst/>
          </a:prstGeom>
          <a:solidFill>
            <a:srgbClr val="86BC25"/>
          </a:solidFill>
        </p:spPr>
        <p:txBody>
          <a:bodyPr wrap="square" lIns="0" tIns="33655" rIns="0" bIns="0" rtlCol="0" vert="horz">
            <a:spAutoFit/>
          </a:bodyPr>
          <a:lstStyle/>
          <a:p>
            <a:pPr algn="ctr" marR="19685">
              <a:lnSpc>
                <a:spcPct val="100000"/>
              </a:lnSpc>
              <a:spcBef>
                <a:spcPts val="265"/>
              </a:spcBef>
            </a:pPr>
            <a:r>
              <a:rPr dirty="0" sz="1150" spc="-10" b="1">
                <a:solidFill>
                  <a:srgbClr val="FFFFFF"/>
                </a:solidFill>
                <a:latin typeface="Carlito"/>
                <a:cs typeface="Carlito"/>
              </a:rPr>
              <a:t>2019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6551" y="1926335"/>
            <a:ext cx="1283335" cy="265430"/>
          </a:xfrm>
          <a:prstGeom prst="rect">
            <a:avLst/>
          </a:prstGeom>
          <a:solidFill>
            <a:srgbClr val="86BC25"/>
          </a:solidFill>
        </p:spPr>
        <p:txBody>
          <a:bodyPr wrap="square" lIns="0" tIns="304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150" spc="-10" b="1">
                <a:solidFill>
                  <a:srgbClr val="FFFFFF"/>
                </a:solidFill>
                <a:latin typeface="Carlito"/>
                <a:cs typeface="Carlito"/>
              </a:rPr>
              <a:t>2014</a:t>
            </a:r>
            <a:endParaRPr sz="1150">
              <a:latin typeface="Carlito"/>
              <a:cs typeface="Carlito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885176" y="4547616"/>
            <a:ext cx="1362710" cy="481965"/>
            <a:chOff x="7885176" y="4547616"/>
            <a:chExt cx="1362710" cy="481965"/>
          </a:xfrm>
        </p:grpSpPr>
        <p:sp>
          <p:nvSpPr>
            <p:cNvPr id="25" name="object 25"/>
            <p:cNvSpPr/>
            <p:nvPr/>
          </p:nvSpPr>
          <p:spPr>
            <a:xfrm>
              <a:off x="7894319" y="4553711"/>
              <a:ext cx="1344295" cy="466725"/>
            </a:xfrm>
            <a:custGeom>
              <a:avLst/>
              <a:gdLst/>
              <a:ahLst/>
              <a:cxnLst/>
              <a:rect l="l" t="t" r="r" b="b"/>
              <a:pathLst>
                <a:path w="1344295" h="466725">
                  <a:moveTo>
                    <a:pt x="1344167" y="466343"/>
                  </a:moveTo>
                  <a:lnTo>
                    <a:pt x="1344167" y="0"/>
                  </a:lnTo>
                  <a:lnTo>
                    <a:pt x="0" y="0"/>
                  </a:lnTo>
                  <a:lnTo>
                    <a:pt x="0" y="466343"/>
                  </a:lnTo>
                  <a:lnTo>
                    <a:pt x="1344167" y="466343"/>
                  </a:lnTo>
                  <a:close/>
                </a:path>
              </a:pathLst>
            </a:custGeom>
            <a:solidFill>
              <a:srgbClr val="007C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885176" y="4547616"/>
              <a:ext cx="1362710" cy="481965"/>
            </a:xfrm>
            <a:custGeom>
              <a:avLst/>
              <a:gdLst/>
              <a:ahLst/>
              <a:cxnLst/>
              <a:rect l="l" t="t" r="r" b="b"/>
              <a:pathLst>
                <a:path w="1362709" h="481964">
                  <a:moveTo>
                    <a:pt x="1362456" y="481584"/>
                  </a:moveTo>
                  <a:lnTo>
                    <a:pt x="1362456" y="0"/>
                  </a:lnTo>
                  <a:lnTo>
                    <a:pt x="0" y="0"/>
                  </a:lnTo>
                  <a:lnTo>
                    <a:pt x="0" y="481584"/>
                  </a:lnTo>
                  <a:lnTo>
                    <a:pt x="9144" y="481584"/>
                  </a:lnTo>
                  <a:lnTo>
                    <a:pt x="9144" y="15240"/>
                  </a:lnTo>
                  <a:lnTo>
                    <a:pt x="15240" y="6096"/>
                  </a:lnTo>
                  <a:lnTo>
                    <a:pt x="15240" y="15240"/>
                  </a:lnTo>
                  <a:lnTo>
                    <a:pt x="1344168" y="15240"/>
                  </a:lnTo>
                  <a:lnTo>
                    <a:pt x="1344168" y="6096"/>
                  </a:lnTo>
                  <a:lnTo>
                    <a:pt x="1353312" y="15240"/>
                  </a:lnTo>
                  <a:lnTo>
                    <a:pt x="1353312" y="481584"/>
                  </a:lnTo>
                  <a:lnTo>
                    <a:pt x="1362456" y="481584"/>
                  </a:lnTo>
                  <a:close/>
                </a:path>
                <a:path w="1362709" h="481964">
                  <a:moveTo>
                    <a:pt x="15240" y="15240"/>
                  </a:moveTo>
                  <a:lnTo>
                    <a:pt x="15240" y="6096"/>
                  </a:lnTo>
                  <a:lnTo>
                    <a:pt x="9144" y="15240"/>
                  </a:lnTo>
                  <a:lnTo>
                    <a:pt x="15240" y="15240"/>
                  </a:lnTo>
                  <a:close/>
                </a:path>
                <a:path w="1362709" h="481964">
                  <a:moveTo>
                    <a:pt x="15240" y="466344"/>
                  </a:moveTo>
                  <a:lnTo>
                    <a:pt x="15240" y="15240"/>
                  </a:lnTo>
                  <a:lnTo>
                    <a:pt x="9144" y="15240"/>
                  </a:lnTo>
                  <a:lnTo>
                    <a:pt x="9144" y="466344"/>
                  </a:lnTo>
                  <a:lnTo>
                    <a:pt x="15240" y="466344"/>
                  </a:lnTo>
                  <a:close/>
                </a:path>
                <a:path w="1362709" h="481964">
                  <a:moveTo>
                    <a:pt x="1353312" y="466344"/>
                  </a:moveTo>
                  <a:lnTo>
                    <a:pt x="9144" y="466344"/>
                  </a:lnTo>
                  <a:lnTo>
                    <a:pt x="15240" y="472440"/>
                  </a:lnTo>
                  <a:lnTo>
                    <a:pt x="15240" y="481584"/>
                  </a:lnTo>
                  <a:lnTo>
                    <a:pt x="1344168" y="481584"/>
                  </a:lnTo>
                  <a:lnTo>
                    <a:pt x="1344168" y="472440"/>
                  </a:lnTo>
                  <a:lnTo>
                    <a:pt x="1353312" y="466344"/>
                  </a:lnTo>
                  <a:close/>
                </a:path>
                <a:path w="1362709" h="481964">
                  <a:moveTo>
                    <a:pt x="15240" y="481584"/>
                  </a:moveTo>
                  <a:lnTo>
                    <a:pt x="15240" y="472440"/>
                  </a:lnTo>
                  <a:lnTo>
                    <a:pt x="9144" y="466344"/>
                  </a:lnTo>
                  <a:lnTo>
                    <a:pt x="9144" y="481584"/>
                  </a:lnTo>
                  <a:lnTo>
                    <a:pt x="15240" y="481584"/>
                  </a:lnTo>
                  <a:close/>
                </a:path>
                <a:path w="1362709" h="481964">
                  <a:moveTo>
                    <a:pt x="1353312" y="15240"/>
                  </a:moveTo>
                  <a:lnTo>
                    <a:pt x="1344168" y="6096"/>
                  </a:lnTo>
                  <a:lnTo>
                    <a:pt x="1344168" y="15240"/>
                  </a:lnTo>
                  <a:lnTo>
                    <a:pt x="1353312" y="15240"/>
                  </a:lnTo>
                  <a:close/>
                </a:path>
                <a:path w="1362709" h="481964">
                  <a:moveTo>
                    <a:pt x="1353312" y="466344"/>
                  </a:moveTo>
                  <a:lnTo>
                    <a:pt x="1353312" y="15240"/>
                  </a:lnTo>
                  <a:lnTo>
                    <a:pt x="1344168" y="15240"/>
                  </a:lnTo>
                  <a:lnTo>
                    <a:pt x="1344168" y="466344"/>
                  </a:lnTo>
                  <a:lnTo>
                    <a:pt x="1353312" y="466344"/>
                  </a:lnTo>
                  <a:close/>
                </a:path>
                <a:path w="1362709" h="481964">
                  <a:moveTo>
                    <a:pt x="1353312" y="481584"/>
                  </a:moveTo>
                  <a:lnTo>
                    <a:pt x="1353312" y="466344"/>
                  </a:lnTo>
                  <a:lnTo>
                    <a:pt x="1344168" y="472440"/>
                  </a:lnTo>
                  <a:lnTo>
                    <a:pt x="1344168" y="481584"/>
                  </a:lnTo>
                  <a:lnTo>
                    <a:pt x="1353312" y="481584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/>
          <p:nvPr/>
        </p:nvSpPr>
        <p:spPr>
          <a:xfrm>
            <a:off x="411479" y="2188463"/>
            <a:ext cx="9104630" cy="441959"/>
          </a:xfrm>
          <a:custGeom>
            <a:avLst/>
            <a:gdLst/>
            <a:ahLst/>
            <a:cxnLst/>
            <a:rect l="l" t="t" r="r" b="b"/>
            <a:pathLst>
              <a:path w="9104630" h="441960">
                <a:moveTo>
                  <a:pt x="9104375" y="219455"/>
                </a:moveTo>
                <a:lnTo>
                  <a:pt x="8884919" y="0"/>
                </a:lnTo>
                <a:lnTo>
                  <a:pt x="8884919" y="79247"/>
                </a:lnTo>
                <a:lnTo>
                  <a:pt x="0" y="79247"/>
                </a:lnTo>
                <a:lnTo>
                  <a:pt x="0" y="362711"/>
                </a:lnTo>
                <a:lnTo>
                  <a:pt x="8884919" y="362711"/>
                </a:lnTo>
                <a:lnTo>
                  <a:pt x="8884919" y="441959"/>
                </a:lnTo>
                <a:lnTo>
                  <a:pt x="9104375" y="219455"/>
                </a:lnTo>
                <a:close/>
              </a:path>
            </a:pathLst>
          </a:custGeom>
          <a:solidFill>
            <a:srgbClr val="86BC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048255" y="1926335"/>
            <a:ext cx="1283335" cy="265430"/>
          </a:xfrm>
          <a:prstGeom prst="rect">
            <a:avLst/>
          </a:prstGeom>
          <a:solidFill>
            <a:srgbClr val="86BC25"/>
          </a:solidFill>
        </p:spPr>
        <p:txBody>
          <a:bodyPr wrap="square" lIns="0" tIns="30480" rIns="0" bIns="0" rtlCol="0" vert="horz">
            <a:spAutoFit/>
          </a:bodyPr>
          <a:lstStyle/>
          <a:p>
            <a:pPr algn="ctr" marL="15875">
              <a:lnSpc>
                <a:spcPct val="100000"/>
              </a:lnSpc>
              <a:spcBef>
                <a:spcPts val="240"/>
              </a:spcBef>
            </a:pPr>
            <a:r>
              <a:rPr dirty="0" sz="1150" spc="-10" b="1">
                <a:solidFill>
                  <a:srgbClr val="FFFFFF"/>
                </a:solidFill>
                <a:latin typeface="Carlito"/>
                <a:cs typeface="Carlito"/>
              </a:rPr>
              <a:t>2017</a:t>
            </a:r>
            <a:endParaRPr sz="1150">
              <a:latin typeface="Carlito"/>
              <a:cs typeface="Carlito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033016" y="4553711"/>
            <a:ext cx="1298575" cy="475615"/>
            <a:chOff x="2033016" y="4553711"/>
            <a:chExt cx="1298575" cy="475615"/>
          </a:xfrm>
        </p:grpSpPr>
        <p:sp>
          <p:nvSpPr>
            <p:cNvPr id="30" name="object 30"/>
            <p:cNvSpPr/>
            <p:nvPr/>
          </p:nvSpPr>
          <p:spPr>
            <a:xfrm>
              <a:off x="2039111" y="4559807"/>
              <a:ext cx="1283335" cy="460375"/>
            </a:xfrm>
            <a:custGeom>
              <a:avLst/>
              <a:gdLst/>
              <a:ahLst/>
              <a:cxnLst/>
              <a:rect l="l" t="t" r="r" b="b"/>
              <a:pathLst>
                <a:path w="1283335" h="460375">
                  <a:moveTo>
                    <a:pt x="1283207" y="460247"/>
                  </a:moveTo>
                  <a:lnTo>
                    <a:pt x="1283207" y="0"/>
                  </a:lnTo>
                  <a:lnTo>
                    <a:pt x="0" y="0"/>
                  </a:lnTo>
                  <a:lnTo>
                    <a:pt x="0" y="460247"/>
                  </a:lnTo>
                  <a:lnTo>
                    <a:pt x="1283207" y="460247"/>
                  </a:lnTo>
                  <a:close/>
                </a:path>
              </a:pathLst>
            </a:custGeom>
            <a:solidFill>
              <a:srgbClr val="007CB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033016" y="4553711"/>
              <a:ext cx="1298575" cy="475615"/>
            </a:xfrm>
            <a:custGeom>
              <a:avLst/>
              <a:gdLst/>
              <a:ahLst/>
              <a:cxnLst/>
              <a:rect l="l" t="t" r="r" b="b"/>
              <a:pathLst>
                <a:path w="1298575" h="475614">
                  <a:moveTo>
                    <a:pt x="1298448" y="475488"/>
                  </a:moveTo>
                  <a:lnTo>
                    <a:pt x="1298448" y="0"/>
                  </a:lnTo>
                  <a:lnTo>
                    <a:pt x="0" y="0"/>
                  </a:lnTo>
                  <a:lnTo>
                    <a:pt x="0" y="475488"/>
                  </a:lnTo>
                  <a:lnTo>
                    <a:pt x="6096" y="475488"/>
                  </a:lnTo>
                  <a:lnTo>
                    <a:pt x="6096" y="15240"/>
                  </a:lnTo>
                  <a:lnTo>
                    <a:pt x="15240" y="6096"/>
                  </a:lnTo>
                  <a:lnTo>
                    <a:pt x="15240" y="15240"/>
                  </a:lnTo>
                  <a:lnTo>
                    <a:pt x="1283208" y="15240"/>
                  </a:lnTo>
                  <a:lnTo>
                    <a:pt x="1283208" y="6096"/>
                  </a:lnTo>
                  <a:lnTo>
                    <a:pt x="1289304" y="15240"/>
                  </a:lnTo>
                  <a:lnTo>
                    <a:pt x="1289304" y="475488"/>
                  </a:lnTo>
                  <a:lnTo>
                    <a:pt x="1298448" y="475488"/>
                  </a:lnTo>
                  <a:close/>
                </a:path>
                <a:path w="1298575" h="475614">
                  <a:moveTo>
                    <a:pt x="15240" y="15240"/>
                  </a:moveTo>
                  <a:lnTo>
                    <a:pt x="15240" y="6096"/>
                  </a:lnTo>
                  <a:lnTo>
                    <a:pt x="6096" y="15240"/>
                  </a:lnTo>
                  <a:lnTo>
                    <a:pt x="15240" y="15240"/>
                  </a:lnTo>
                  <a:close/>
                </a:path>
                <a:path w="1298575" h="475614">
                  <a:moveTo>
                    <a:pt x="15240" y="460248"/>
                  </a:moveTo>
                  <a:lnTo>
                    <a:pt x="15240" y="15240"/>
                  </a:lnTo>
                  <a:lnTo>
                    <a:pt x="6096" y="15240"/>
                  </a:lnTo>
                  <a:lnTo>
                    <a:pt x="6096" y="460248"/>
                  </a:lnTo>
                  <a:lnTo>
                    <a:pt x="15240" y="460248"/>
                  </a:lnTo>
                  <a:close/>
                </a:path>
                <a:path w="1298575" h="475614">
                  <a:moveTo>
                    <a:pt x="1289304" y="460248"/>
                  </a:moveTo>
                  <a:lnTo>
                    <a:pt x="6096" y="460248"/>
                  </a:lnTo>
                  <a:lnTo>
                    <a:pt x="15240" y="466344"/>
                  </a:lnTo>
                  <a:lnTo>
                    <a:pt x="15240" y="475488"/>
                  </a:lnTo>
                  <a:lnTo>
                    <a:pt x="1283208" y="475488"/>
                  </a:lnTo>
                  <a:lnTo>
                    <a:pt x="1283208" y="466344"/>
                  </a:lnTo>
                  <a:lnTo>
                    <a:pt x="1289304" y="460248"/>
                  </a:lnTo>
                  <a:close/>
                </a:path>
                <a:path w="1298575" h="475614">
                  <a:moveTo>
                    <a:pt x="15240" y="475488"/>
                  </a:moveTo>
                  <a:lnTo>
                    <a:pt x="15240" y="466344"/>
                  </a:lnTo>
                  <a:lnTo>
                    <a:pt x="6096" y="460248"/>
                  </a:lnTo>
                  <a:lnTo>
                    <a:pt x="6096" y="475488"/>
                  </a:lnTo>
                  <a:lnTo>
                    <a:pt x="15240" y="475488"/>
                  </a:lnTo>
                  <a:close/>
                </a:path>
                <a:path w="1298575" h="475614">
                  <a:moveTo>
                    <a:pt x="1289304" y="15240"/>
                  </a:moveTo>
                  <a:lnTo>
                    <a:pt x="1283208" y="6096"/>
                  </a:lnTo>
                  <a:lnTo>
                    <a:pt x="1283208" y="15240"/>
                  </a:lnTo>
                  <a:lnTo>
                    <a:pt x="1289304" y="15240"/>
                  </a:lnTo>
                  <a:close/>
                </a:path>
                <a:path w="1298575" h="475614">
                  <a:moveTo>
                    <a:pt x="1289304" y="460248"/>
                  </a:moveTo>
                  <a:lnTo>
                    <a:pt x="1289304" y="15240"/>
                  </a:lnTo>
                  <a:lnTo>
                    <a:pt x="1283208" y="15240"/>
                  </a:lnTo>
                  <a:lnTo>
                    <a:pt x="1283208" y="460248"/>
                  </a:lnTo>
                  <a:lnTo>
                    <a:pt x="1289304" y="460248"/>
                  </a:lnTo>
                  <a:close/>
                </a:path>
                <a:path w="1298575" h="475614">
                  <a:moveTo>
                    <a:pt x="1289304" y="475488"/>
                  </a:moveTo>
                  <a:lnTo>
                    <a:pt x="1289304" y="460248"/>
                  </a:lnTo>
                  <a:lnTo>
                    <a:pt x="1283208" y="466344"/>
                  </a:lnTo>
                  <a:lnTo>
                    <a:pt x="1283208" y="475488"/>
                  </a:lnTo>
                  <a:lnTo>
                    <a:pt x="1289304" y="475488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2048255" y="4559807"/>
            <a:ext cx="1283335" cy="46037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93980" marR="108585" indent="139700">
              <a:lnSpc>
                <a:spcPct val="105600"/>
              </a:lnSpc>
              <a:spcBef>
                <a:spcPts val="80"/>
              </a:spcBef>
            </a:pPr>
            <a:r>
              <a:rPr dirty="0" sz="1250" spc="-10">
                <a:solidFill>
                  <a:srgbClr val="FFFFFF"/>
                </a:solidFill>
                <a:latin typeface="Carlito"/>
                <a:cs typeface="Carlito"/>
              </a:rPr>
              <a:t>Non-binding  guidelines</a:t>
            </a:r>
            <a:r>
              <a:rPr dirty="0" sz="1250" spc="-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250">
                <a:solidFill>
                  <a:srgbClr val="FFFFFF"/>
                </a:solidFill>
                <a:latin typeface="Carlito"/>
                <a:cs typeface="Carlito"/>
              </a:rPr>
              <a:t>(NBG)</a:t>
            </a:r>
            <a:endParaRPr sz="125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96055" y="1926335"/>
            <a:ext cx="1283335" cy="265430"/>
          </a:xfrm>
          <a:prstGeom prst="rect">
            <a:avLst/>
          </a:prstGeom>
          <a:solidFill>
            <a:srgbClr val="86BC25"/>
          </a:solidFill>
        </p:spPr>
        <p:txBody>
          <a:bodyPr wrap="square" lIns="0" tIns="30480" rIns="0" bIns="0" rtlCol="0" vert="horz">
            <a:spAutoFit/>
          </a:bodyPr>
          <a:lstStyle/>
          <a:p>
            <a:pPr algn="ctr" marR="6350">
              <a:lnSpc>
                <a:spcPct val="100000"/>
              </a:lnSpc>
              <a:spcBef>
                <a:spcPts val="240"/>
              </a:spcBef>
            </a:pPr>
            <a:r>
              <a:rPr dirty="0" sz="1150" spc="-10" b="1">
                <a:solidFill>
                  <a:srgbClr val="FFFFFF"/>
                </a:solidFill>
                <a:latin typeface="Carlito"/>
                <a:cs typeface="Carlito"/>
              </a:rPr>
              <a:t>2018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96055" y="3240023"/>
            <a:ext cx="1283335" cy="862965"/>
          </a:xfrm>
          <a:prstGeom prst="rect">
            <a:avLst/>
          </a:prstGeom>
          <a:solidFill>
            <a:srgbClr val="BCEBFF"/>
          </a:solidFill>
        </p:spPr>
        <p:txBody>
          <a:bodyPr wrap="square" lIns="0" tIns="11430" rIns="0" bIns="0" rtlCol="0" vert="horz">
            <a:spAutoFit/>
          </a:bodyPr>
          <a:lstStyle/>
          <a:p>
            <a:pPr algn="ctr" marL="185420" marR="165100">
              <a:lnSpc>
                <a:spcPct val="105100"/>
              </a:lnSpc>
              <a:spcBef>
                <a:spcPts val="90"/>
              </a:spcBef>
            </a:pPr>
            <a:r>
              <a:rPr dirty="0" sz="1250" spc="-10">
                <a:latin typeface="Carlito"/>
                <a:cs typeface="Carlito"/>
              </a:rPr>
              <a:t>Action </a:t>
            </a:r>
            <a:r>
              <a:rPr dirty="0" sz="1250" spc="-5">
                <a:latin typeface="Carlito"/>
                <a:cs typeface="Carlito"/>
              </a:rPr>
              <a:t>plan</a:t>
            </a:r>
            <a:r>
              <a:rPr dirty="0" sz="1250" spc="-90">
                <a:latin typeface="Carlito"/>
                <a:cs typeface="Carlito"/>
              </a:rPr>
              <a:t> </a:t>
            </a:r>
            <a:r>
              <a:rPr dirty="0" sz="1250" spc="-10">
                <a:latin typeface="Carlito"/>
                <a:cs typeface="Carlito"/>
              </a:rPr>
              <a:t>on  </a:t>
            </a:r>
            <a:r>
              <a:rPr dirty="0" sz="1250" spc="-5">
                <a:latin typeface="Carlito"/>
                <a:cs typeface="Carlito"/>
              </a:rPr>
              <a:t>financing  </a:t>
            </a:r>
            <a:r>
              <a:rPr dirty="0" sz="1250" spc="-15">
                <a:latin typeface="Carlito"/>
                <a:cs typeface="Carlito"/>
              </a:rPr>
              <a:t>sustainable  growth</a:t>
            </a:r>
            <a:endParaRPr sz="1250">
              <a:latin typeface="Carlito"/>
              <a:cs typeface="Carlito"/>
            </a:endParaRPr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7894319" y="1926335"/>
          <a:ext cx="1344295" cy="3093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1830"/>
                <a:gridCol w="671830"/>
              </a:tblGrid>
              <a:tr h="277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15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2021</a:t>
                      </a:r>
                      <a:endParaRPr sz="1150">
                        <a:latin typeface="Carlito"/>
                        <a:cs typeface="Carlito"/>
                      </a:endParaRPr>
                    </a:p>
                  </a:txBody>
                  <a:tcPr marL="0" marR="0" marB="0" marT="40005">
                    <a:solidFill>
                      <a:srgbClr val="86BC2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78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859535">
                <a:tc gridSpan="2">
                  <a:txBody>
                    <a:bodyPr/>
                    <a:lstStyle/>
                    <a:p>
                      <a:pPr algn="ctr" marL="139700" marR="139700" indent="5080">
                        <a:lnSpc>
                          <a:spcPct val="105100"/>
                        </a:lnSpc>
                        <a:spcBef>
                          <a:spcPts val="65"/>
                        </a:spcBef>
                      </a:pPr>
                      <a:r>
                        <a:rPr dirty="0" sz="1250" spc="-10">
                          <a:latin typeface="Carlito"/>
                          <a:cs typeface="Carlito"/>
                        </a:rPr>
                        <a:t>Renewed  Sustainable  </a:t>
                      </a:r>
                      <a:r>
                        <a:rPr dirty="0" sz="1250" spc="-5">
                          <a:latin typeface="Carlito"/>
                          <a:cs typeface="Carlito"/>
                        </a:rPr>
                        <a:t>Finance</a:t>
                      </a:r>
                      <a:r>
                        <a:rPr dirty="0" sz="1250" spc="-8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1250" spc="-15">
                          <a:latin typeface="Carlito"/>
                          <a:cs typeface="Carlito"/>
                        </a:rPr>
                        <a:t>Strategy  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Consultation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 marT="8255">
                    <a:solidFill>
                      <a:srgbClr val="BCEB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1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663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50" spc="-5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NFRD</a:t>
                      </a:r>
                      <a:r>
                        <a:rPr dirty="0" sz="1250" spc="-6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1250" spc="-1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Revision</a:t>
                      </a:r>
                      <a:endParaRPr sz="125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250" spc="-10" i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First </a:t>
                      </a:r>
                      <a:r>
                        <a:rPr dirty="0" sz="1250" i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draft </a:t>
                      </a:r>
                      <a:r>
                        <a:rPr dirty="0" sz="1250" spc="-5" i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</a:t>
                      </a:r>
                      <a:r>
                        <a:rPr dirty="0" sz="1250" spc="-65" i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1250" spc="-5" i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April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 marT="2413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6391655" y="1932432"/>
          <a:ext cx="1289685" cy="2764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4840"/>
                <a:gridCol w="635635"/>
              </a:tblGrid>
              <a:tr h="265175">
                <a:tc gridSpan="2"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5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2020</a:t>
                      </a:r>
                      <a:endParaRPr sz="1150">
                        <a:latin typeface="Carlito"/>
                        <a:cs typeface="Carlito"/>
                      </a:endParaRPr>
                    </a:p>
                  </a:txBody>
                  <a:tcPr marL="0" marR="0" marB="0" marT="33655">
                    <a:solidFill>
                      <a:srgbClr val="86BC2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333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60247">
                <a:tc gridSpan="2">
                  <a:txBody>
                    <a:bodyPr/>
                    <a:lstStyle/>
                    <a:p>
                      <a:pPr marL="539115" marR="111125" indent="-424180">
                        <a:lnSpc>
                          <a:spcPct val="105600"/>
                        </a:lnSpc>
                        <a:spcBef>
                          <a:spcPts val="80"/>
                        </a:spcBef>
                      </a:pPr>
                      <a:r>
                        <a:rPr dirty="0" sz="1250" spc="10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1250" spc="-25">
                          <a:latin typeface="Carlito"/>
                          <a:cs typeface="Carlito"/>
                        </a:rPr>
                        <a:t>e</a:t>
                      </a:r>
                      <a:r>
                        <a:rPr dirty="0" sz="1250" spc="10">
                          <a:latin typeface="Carlito"/>
                          <a:cs typeface="Carlito"/>
                        </a:rPr>
                        <a:t>x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Ge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e</a:t>
                      </a:r>
                      <a:r>
                        <a:rPr dirty="0" sz="1250" spc="-30">
                          <a:latin typeface="Carlito"/>
                          <a:cs typeface="Carlito"/>
                        </a:rPr>
                        <a:t>r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a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i</a:t>
                      </a:r>
                      <a:r>
                        <a:rPr dirty="0" sz="1250" spc="-15">
                          <a:latin typeface="Carlito"/>
                          <a:cs typeface="Carlito"/>
                        </a:rPr>
                        <a:t>o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n  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EU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 marT="10160">
                    <a:solidFill>
                      <a:srgbClr val="DDEFE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0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460247">
                <a:tc gridSpan="2"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250" spc="-25">
                          <a:latin typeface="Carlito"/>
                          <a:cs typeface="Carlito"/>
                        </a:rPr>
                        <a:t>Taxonomy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 marT="121285">
                    <a:solidFill>
                      <a:srgbClr val="BCEB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9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609599">
                <a:tc gridSpan="2">
                  <a:txBody>
                    <a:bodyPr/>
                    <a:lstStyle/>
                    <a:p>
                      <a:pPr marL="261620">
                        <a:lnSpc>
                          <a:spcPts val="1450"/>
                        </a:lnSpc>
                      </a:pPr>
                      <a:r>
                        <a:rPr dirty="0" sz="1250" spc="-10">
                          <a:latin typeface="Carlito"/>
                          <a:cs typeface="Carlito"/>
                        </a:rPr>
                        <a:t>Sustainable</a:t>
                      </a:r>
                      <a:endParaRPr sz="1250">
                        <a:latin typeface="Carlito"/>
                        <a:cs typeface="Carlito"/>
                      </a:endParaRPr>
                    </a:p>
                    <a:p>
                      <a:pPr marL="240665" marR="237490" indent="66675">
                        <a:lnSpc>
                          <a:spcPct val="105600"/>
                        </a:lnSpc>
                      </a:pPr>
                      <a:r>
                        <a:rPr dirty="0" sz="1250" spc="-15">
                          <a:latin typeface="Carlito"/>
                          <a:cs typeface="Carlito"/>
                        </a:rPr>
                        <a:t>Corporate  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G</a:t>
                      </a:r>
                      <a:r>
                        <a:rPr dirty="0" sz="1250" spc="-15">
                          <a:latin typeface="Carlito"/>
                          <a:cs typeface="Carlito"/>
                        </a:rPr>
                        <a:t>ov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e</a:t>
                      </a:r>
                      <a:r>
                        <a:rPr dirty="0" sz="1250" spc="-5">
                          <a:latin typeface="Carlito"/>
                          <a:cs typeface="Carlito"/>
                        </a:rPr>
                        <a:t>r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a</a:t>
                      </a:r>
                      <a:r>
                        <a:rPr dirty="0" sz="1250" spc="-10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1250">
                          <a:latin typeface="Carlito"/>
                          <a:cs typeface="Carlito"/>
                        </a:rPr>
                        <a:t>ce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solidFill>
                      <a:srgbClr val="37C4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828" y="1270509"/>
            <a:ext cx="6849109" cy="521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950"/>
              </a:lnSpc>
              <a:spcBef>
                <a:spcPts val="105"/>
              </a:spcBef>
            </a:pPr>
            <a:r>
              <a:rPr dirty="0" sz="1650">
                <a:latin typeface="Carlito"/>
                <a:cs typeface="Carlito"/>
              </a:rPr>
              <a:t>The </a:t>
            </a:r>
            <a:r>
              <a:rPr dirty="0" sz="1650" spc="-5">
                <a:latin typeface="Carlito"/>
                <a:cs typeface="Carlito"/>
              </a:rPr>
              <a:t>ambitious </a:t>
            </a:r>
            <a:r>
              <a:rPr dirty="0" sz="1650" spc="5">
                <a:latin typeface="Carlito"/>
                <a:cs typeface="Carlito"/>
              </a:rPr>
              <a:t>EU </a:t>
            </a:r>
            <a:r>
              <a:rPr dirty="0" sz="1650" spc="-10">
                <a:latin typeface="Carlito"/>
                <a:cs typeface="Carlito"/>
              </a:rPr>
              <a:t>momentum </a:t>
            </a:r>
            <a:r>
              <a:rPr dirty="0" sz="1650" spc="-15">
                <a:latin typeface="Carlito"/>
                <a:cs typeface="Carlito"/>
              </a:rPr>
              <a:t>for </a:t>
            </a:r>
            <a:r>
              <a:rPr dirty="0" sz="1650" spc="-5">
                <a:latin typeface="Carlito"/>
                <a:cs typeface="Carlito"/>
              </a:rPr>
              <a:t>sustainability</a:t>
            </a:r>
            <a:r>
              <a:rPr dirty="0" sz="1650" spc="-40">
                <a:latin typeface="Carlito"/>
                <a:cs typeface="Carlito"/>
              </a:rPr>
              <a:t> </a:t>
            </a:r>
            <a:r>
              <a:rPr dirty="0" sz="1650" spc="-10">
                <a:latin typeface="Carlito"/>
                <a:cs typeface="Carlito"/>
              </a:rPr>
              <a:t>reporting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ts val="1950"/>
              </a:lnSpc>
            </a:pP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NFRD Revision: </a:t>
            </a: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3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sub-processes </a:t>
            </a: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in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parallel </a:t>
            </a:r>
            <a:r>
              <a:rPr dirty="0" sz="1650" spc="-15" i="1">
                <a:solidFill>
                  <a:srgbClr val="6A6A6A"/>
                </a:solidFill>
                <a:latin typeface="Carlito"/>
                <a:cs typeface="Carlito"/>
              </a:rPr>
              <a:t>to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prepare </a:t>
            </a:r>
            <a:r>
              <a:rPr dirty="0" sz="1650" spc="-15" i="1">
                <a:solidFill>
                  <a:srgbClr val="6A6A6A"/>
                </a:solidFill>
                <a:latin typeface="Carlito"/>
                <a:cs typeface="Carlito"/>
              </a:rPr>
              <a:t>for </a:t>
            </a: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a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full legislative</a:t>
            </a:r>
            <a:r>
              <a:rPr dirty="0" sz="1650" spc="35" i="1">
                <a:solidFill>
                  <a:srgbClr val="6A6A6A"/>
                </a:solidFill>
                <a:latin typeface="Carlito"/>
                <a:cs typeface="Carlito"/>
              </a:rPr>
              <a:t>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process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3504" y="2895612"/>
            <a:ext cx="2828925" cy="680085"/>
          </a:xfrm>
          <a:custGeom>
            <a:avLst/>
            <a:gdLst/>
            <a:ahLst/>
            <a:cxnLst/>
            <a:rect l="l" t="t" r="r" b="b"/>
            <a:pathLst>
              <a:path w="2828925" h="680085">
                <a:moveTo>
                  <a:pt x="2828544" y="341376"/>
                </a:moveTo>
                <a:lnTo>
                  <a:pt x="2502293" y="12179"/>
                </a:lnTo>
                <a:lnTo>
                  <a:pt x="2490216" y="0"/>
                </a:lnTo>
                <a:lnTo>
                  <a:pt x="2490216" y="12192"/>
                </a:lnTo>
                <a:lnTo>
                  <a:pt x="2490216" y="82296"/>
                </a:lnTo>
                <a:lnTo>
                  <a:pt x="0" y="82296"/>
                </a:lnTo>
                <a:lnTo>
                  <a:pt x="0" y="597408"/>
                </a:lnTo>
                <a:lnTo>
                  <a:pt x="3048" y="597408"/>
                </a:lnTo>
                <a:lnTo>
                  <a:pt x="6096" y="597408"/>
                </a:lnTo>
                <a:lnTo>
                  <a:pt x="2490216" y="597408"/>
                </a:lnTo>
                <a:lnTo>
                  <a:pt x="2490216" y="667512"/>
                </a:lnTo>
                <a:lnTo>
                  <a:pt x="2493264" y="664489"/>
                </a:lnTo>
                <a:lnTo>
                  <a:pt x="2490216" y="667512"/>
                </a:lnTo>
                <a:lnTo>
                  <a:pt x="2490216" y="679704"/>
                </a:lnTo>
                <a:lnTo>
                  <a:pt x="2496312" y="673608"/>
                </a:lnTo>
                <a:lnTo>
                  <a:pt x="2822448" y="347472"/>
                </a:lnTo>
                <a:lnTo>
                  <a:pt x="2828544" y="341376"/>
                </a:lnTo>
                <a:close/>
              </a:path>
            </a:pathLst>
          </a:custGeom>
          <a:solidFill>
            <a:srgbClr val="046A3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14476" y="3010918"/>
            <a:ext cx="1746250" cy="427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05765" marR="5080" indent="-393700">
              <a:lnSpc>
                <a:spcPct val="101499"/>
              </a:lnSpc>
              <a:spcBef>
                <a:spcPts val="95"/>
              </a:spcBef>
            </a:pP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NFRD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Revision </a:t>
            </a:r>
            <a:r>
              <a:rPr dirty="0" sz="1300" spc="-10">
                <a:solidFill>
                  <a:srgbClr val="FFFFFF"/>
                </a:solidFill>
                <a:latin typeface="Carlito"/>
                <a:cs typeface="Carlito"/>
              </a:rPr>
              <a:t>at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EC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level  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(Commission)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1792" y="3724655"/>
            <a:ext cx="2496820" cy="661670"/>
          </a:xfrm>
          <a:custGeom>
            <a:avLst/>
            <a:gdLst/>
            <a:ahLst/>
            <a:cxnLst/>
            <a:rect l="l" t="t" r="r" b="b"/>
            <a:pathLst>
              <a:path w="2496820" h="661670">
                <a:moveTo>
                  <a:pt x="2496312" y="329184"/>
                </a:moveTo>
                <a:lnTo>
                  <a:pt x="2164080" y="0"/>
                </a:lnTo>
                <a:lnTo>
                  <a:pt x="2164080" y="76200"/>
                </a:lnTo>
                <a:lnTo>
                  <a:pt x="0" y="76200"/>
                </a:lnTo>
                <a:lnTo>
                  <a:pt x="0" y="585216"/>
                </a:lnTo>
                <a:lnTo>
                  <a:pt x="2164080" y="585216"/>
                </a:lnTo>
                <a:lnTo>
                  <a:pt x="2164080" y="661416"/>
                </a:lnTo>
                <a:lnTo>
                  <a:pt x="2496312" y="329184"/>
                </a:lnTo>
                <a:close/>
              </a:path>
            </a:pathLst>
          </a:custGeom>
          <a:solidFill>
            <a:srgbClr val="2689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65124" y="3830830"/>
            <a:ext cx="1753235" cy="427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10185">
              <a:lnSpc>
                <a:spcPct val="101499"/>
              </a:lnSpc>
              <a:spcBef>
                <a:spcPts val="95"/>
              </a:spcBef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EFRAG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Governance  </a:t>
            </a:r>
            <a:r>
              <a:rPr dirty="0" sz="1300" spc="-35">
                <a:solidFill>
                  <a:srgbClr val="FFFFFF"/>
                </a:solidFill>
                <a:latin typeface="Carlito"/>
                <a:cs typeface="Carlito"/>
              </a:rPr>
              <a:t>(JP.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Gauzès 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Ad</a:t>
            </a:r>
            <a:r>
              <a:rPr dirty="0" sz="1300" spc="-1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Personam)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9600" y="4468367"/>
            <a:ext cx="2441575" cy="649605"/>
          </a:xfrm>
          <a:custGeom>
            <a:avLst/>
            <a:gdLst/>
            <a:ahLst/>
            <a:cxnLst/>
            <a:rect l="l" t="t" r="r" b="b"/>
            <a:pathLst>
              <a:path w="2441575" h="649604">
                <a:moveTo>
                  <a:pt x="2441448" y="323088"/>
                </a:moveTo>
                <a:lnTo>
                  <a:pt x="2118360" y="0"/>
                </a:lnTo>
                <a:lnTo>
                  <a:pt x="2118360" y="76200"/>
                </a:lnTo>
                <a:lnTo>
                  <a:pt x="0" y="76200"/>
                </a:lnTo>
                <a:lnTo>
                  <a:pt x="0" y="573024"/>
                </a:lnTo>
                <a:lnTo>
                  <a:pt x="2118360" y="573024"/>
                </a:lnTo>
                <a:lnTo>
                  <a:pt x="2118360" y="649224"/>
                </a:lnTo>
                <a:lnTo>
                  <a:pt x="2441448" y="323088"/>
                </a:lnTo>
                <a:close/>
              </a:path>
            </a:pathLst>
          </a:custGeom>
          <a:solidFill>
            <a:srgbClr val="43B0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6628" y="4568447"/>
            <a:ext cx="1997075" cy="427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830" marR="5080" indent="-24765">
              <a:lnSpc>
                <a:spcPct val="101499"/>
              </a:lnSpc>
              <a:spcBef>
                <a:spcPts val="95"/>
              </a:spcBef>
            </a:pP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Standard-Setting </a:t>
            </a:r>
            <a:r>
              <a:rPr dirty="0" sz="1300" spc="-10">
                <a:solidFill>
                  <a:srgbClr val="FFFFFF"/>
                </a:solidFill>
                <a:latin typeface="Carlito"/>
                <a:cs typeface="Carlito"/>
              </a:rPr>
              <a:t>Preparatory 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Work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(EFRAG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Lab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PTF-NFRS)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29584" y="2968752"/>
            <a:ext cx="1036319" cy="542925"/>
          </a:xfrm>
          <a:custGeom>
            <a:avLst/>
            <a:gdLst/>
            <a:ahLst/>
            <a:cxnLst/>
            <a:rect l="l" t="t" r="r" b="b"/>
            <a:pathLst>
              <a:path w="1036320" h="542925">
                <a:moveTo>
                  <a:pt x="1036320" y="542544"/>
                </a:moveTo>
                <a:lnTo>
                  <a:pt x="1036320" y="91440"/>
                </a:lnTo>
                <a:lnTo>
                  <a:pt x="1030224" y="54864"/>
                </a:lnTo>
                <a:lnTo>
                  <a:pt x="1027176" y="54864"/>
                </a:lnTo>
                <a:lnTo>
                  <a:pt x="1021080" y="39624"/>
                </a:lnTo>
                <a:lnTo>
                  <a:pt x="996696" y="15240"/>
                </a:lnTo>
                <a:lnTo>
                  <a:pt x="993648" y="15240"/>
                </a:lnTo>
                <a:lnTo>
                  <a:pt x="978408" y="6096"/>
                </a:lnTo>
                <a:lnTo>
                  <a:pt x="963168" y="0"/>
                </a:lnTo>
                <a:lnTo>
                  <a:pt x="0" y="0"/>
                </a:lnTo>
                <a:lnTo>
                  <a:pt x="0" y="542544"/>
                </a:lnTo>
                <a:lnTo>
                  <a:pt x="3048" y="542544"/>
                </a:lnTo>
                <a:lnTo>
                  <a:pt x="3048" y="6096"/>
                </a:lnTo>
                <a:lnTo>
                  <a:pt x="9144" y="3048"/>
                </a:lnTo>
                <a:lnTo>
                  <a:pt x="9144" y="6096"/>
                </a:lnTo>
                <a:lnTo>
                  <a:pt x="941832" y="6096"/>
                </a:lnTo>
                <a:lnTo>
                  <a:pt x="960120" y="9144"/>
                </a:lnTo>
                <a:lnTo>
                  <a:pt x="975360" y="15240"/>
                </a:lnTo>
                <a:lnTo>
                  <a:pt x="975360" y="12192"/>
                </a:lnTo>
                <a:lnTo>
                  <a:pt x="990600" y="21336"/>
                </a:lnTo>
                <a:lnTo>
                  <a:pt x="1002792" y="33528"/>
                </a:lnTo>
                <a:lnTo>
                  <a:pt x="1002792" y="30480"/>
                </a:lnTo>
                <a:lnTo>
                  <a:pt x="1014984" y="45720"/>
                </a:lnTo>
                <a:lnTo>
                  <a:pt x="1021080" y="57912"/>
                </a:lnTo>
                <a:lnTo>
                  <a:pt x="1027176" y="76200"/>
                </a:lnTo>
                <a:lnTo>
                  <a:pt x="1027176" y="536448"/>
                </a:lnTo>
                <a:lnTo>
                  <a:pt x="1033272" y="536448"/>
                </a:lnTo>
                <a:lnTo>
                  <a:pt x="1033272" y="542544"/>
                </a:lnTo>
                <a:lnTo>
                  <a:pt x="1036320" y="542544"/>
                </a:lnTo>
                <a:close/>
              </a:path>
              <a:path w="1036320" h="542925">
                <a:moveTo>
                  <a:pt x="9144" y="6096"/>
                </a:moveTo>
                <a:lnTo>
                  <a:pt x="9144" y="3048"/>
                </a:lnTo>
                <a:lnTo>
                  <a:pt x="3048" y="6096"/>
                </a:lnTo>
                <a:lnTo>
                  <a:pt x="9144" y="6096"/>
                </a:lnTo>
                <a:close/>
              </a:path>
              <a:path w="1036320" h="542925">
                <a:moveTo>
                  <a:pt x="9144" y="536448"/>
                </a:moveTo>
                <a:lnTo>
                  <a:pt x="9144" y="6096"/>
                </a:lnTo>
                <a:lnTo>
                  <a:pt x="3048" y="6096"/>
                </a:lnTo>
                <a:lnTo>
                  <a:pt x="3048" y="536448"/>
                </a:lnTo>
                <a:lnTo>
                  <a:pt x="9144" y="536448"/>
                </a:lnTo>
                <a:close/>
              </a:path>
              <a:path w="1036320" h="542925">
                <a:moveTo>
                  <a:pt x="1033272" y="536448"/>
                </a:moveTo>
                <a:lnTo>
                  <a:pt x="3048" y="536448"/>
                </a:lnTo>
                <a:lnTo>
                  <a:pt x="9144" y="539496"/>
                </a:lnTo>
                <a:lnTo>
                  <a:pt x="9144" y="542544"/>
                </a:lnTo>
                <a:lnTo>
                  <a:pt x="1027176" y="542544"/>
                </a:lnTo>
                <a:lnTo>
                  <a:pt x="1027176" y="539496"/>
                </a:lnTo>
                <a:lnTo>
                  <a:pt x="1033272" y="536448"/>
                </a:lnTo>
                <a:close/>
              </a:path>
              <a:path w="1036320" h="542925">
                <a:moveTo>
                  <a:pt x="9144" y="542544"/>
                </a:moveTo>
                <a:lnTo>
                  <a:pt x="9144" y="539496"/>
                </a:lnTo>
                <a:lnTo>
                  <a:pt x="3048" y="536448"/>
                </a:lnTo>
                <a:lnTo>
                  <a:pt x="3048" y="542544"/>
                </a:lnTo>
                <a:lnTo>
                  <a:pt x="9144" y="542544"/>
                </a:lnTo>
                <a:close/>
              </a:path>
              <a:path w="1036320" h="542925">
                <a:moveTo>
                  <a:pt x="1033272" y="542544"/>
                </a:moveTo>
                <a:lnTo>
                  <a:pt x="1033272" y="536448"/>
                </a:lnTo>
                <a:lnTo>
                  <a:pt x="1027176" y="539496"/>
                </a:lnTo>
                <a:lnTo>
                  <a:pt x="1027176" y="542544"/>
                </a:lnTo>
                <a:lnTo>
                  <a:pt x="1033272" y="542544"/>
                </a:lnTo>
                <a:close/>
              </a:path>
            </a:pathLst>
          </a:custGeom>
          <a:solidFill>
            <a:srgbClr val="046A3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611374" y="3053590"/>
            <a:ext cx="845185" cy="3549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130"/>
              </a:spcBef>
            </a:pPr>
            <a:r>
              <a:rPr dirty="0" sz="1050" spc="10" b="1">
                <a:solidFill>
                  <a:srgbClr val="046A38"/>
                </a:solidFill>
                <a:latin typeface="Carlito"/>
                <a:cs typeface="Carlito"/>
              </a:rPr>
              <a:t>Level </a:t>
            </a:r>
            <a:r>
              <a:rPr dirty="0" sz="1050" spc="15" b="1">
                <a:solidFill>
                  <a:srgbClr val="046A38"/>
                </a:solidFill>
                <a:latin typeface="Carlito"/>
                <a:cs typeface="Carlito"/>
              </a:rPr>
              <a:t>1</a:t>
            </a:r>
            <a:r>
              <a:rPr dirty="0" sz="1050" spc="-65" b="1">
                <a:solidFill>
                  <a:srgbClr val="046A38"/>
                </a:solidFill>
                <a:latin typeface="Carlito"/>
                <a:cs typeface="Carlito"/>
              </a:rPr>
              <a:t> </a:t>
            </a:r>
            <a:r>
              <a:rPr dirty="0" sz="1050" b="1">
                <a:solidFill>
                  <a:srgbClr val="046A38"/>
                </a:solidFill>
                <a:latin typeface="Carlito"/>
                <a:cs typeface="Carlito"/>
              </a:rPr>
              <a:t>Draft</a:t>
            </a:r>
            <a:endParaRPr sz="10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050" spc="15" b="1">
                <a:solidFill>
                  <a:srgbClr val="046A38"/>
                </a:solidFill>
                <a:latin typeface="Carlito"/>
                <a:cs typeface="Carlito"/>
              </a:rPr>
              <a:t>21 </a:t>
            </a:r>
            <a:r>
              <a:rPr dirty="0" sz="1050" spc="5" b="1">
                <a:solidFill>
                  <a:srgbClr val="046A38"/>
                </a:solidFill>
                <a:latin typeface="Carlito"/>
                <a:cs typeface="Carlito"/>
              </a:rPr>
              <a:t>April</a:t>
            </a:r>
            <a:r>
              <a:rPr dirty="0" sz="1050" spc="-40" b="1">
                <a:solidFill>
                  <a:srgbClr val="046A38"/>
                </a:solidFill>
                <a:latin typeface="Carlito"/>
                <a:cs typeface="Carlito"/>
              </a:rPr>
              <a:t> </a:t>
            </a:r>
            <a:r>
              <a:rPr dirty="0" sz="1050" spc="10" b="1">
                <a:solidFill>
                  <a:srgbClr val="046A38"/>
                </a:solidFill>
                <a:latin typeface="Carlito"/>
                <a:cs typeface="Carlito"/>
              </a:rPr>
              <a:t>2021?</a:t>
            </a:r>
            <a:endParaRPr sz="105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24784" y="3785616"/>
            <a:ext cx="1036319" cy="546100"/>
          </a:xfrm>
          <a:custGeom>
            <a:avLst/>
            <a:gdLst/>
            <a:ahLst/>
            <a:cxnLst/>
            <a:rect l="l" t="t" r="r" b="b"/>
            <a:pathLst>
              <a:path w="1036320" h="546100">
                <a:moveTo>
                  <a:pt x="1036320" y="542544"/>
                </a:moveTo>
                <a:lnTo>
                  <a:pt x="1036320" y="94488"/>
                </a:lnTo>
                <a:lnTo>
                  <a:pt x="1033272" y="76200"/>
                </a:lnTo>
                <a:lnTo>
                  <a:pt x="1033272" y="73152"/>
                </a:lnTo>
                <a:lnTo>
                  <a:pt x="1027176" y="57912"/>
                </a:lnTo>
                <a:lnTo>
                  <a:pt x="1018032" y="42672"/>
                </a:lnTo>
                <a:lnTo>
                  <a:pt x="1018032" y="39624"/>
                </a:lnTo>
                <a:lnTo>
                  <a:pt x="1008888" y="27432"/>
                </a:lnTo>
                <a:lnTo>
                  <a:pt x="993648" y="15240"/>
                </a:lnTo>
                <a:lnTo>
                  <a:pt x="978408" y="9144"/>
                </a:lnTo>
                <a:lnTo>
                  <a:pt x="978408" y="6096"/>
                </a:lnTo>
                <a:lnTo>
                  <a:pt x="941832" y="0"/>
                </a:lnTo>
                <a:lnTo>
                  <a:pt x="0" y="0"/>
                </a:lnTo>
                <a:lnTo>
                  <a:pt x="0" y="545592"/>
                </a:lnTo>
                <a:lnTo>
                  <a:pt x="3048" y="545592"/>
                </a:lnTo>
                <a:lnTo>
                  <a:pt x="3048" y="9144"/>
                </a:lnTo>
                <a:lnTo>
                  <a:pt x="6096" y="3048"/>
                </a:lnTo>
                <a:lnTo>
                  <a:pt x="6096" y="9144"/>
                </a:lnTo>
                <a:lnTo>
                  <a:pt x="960120" y="9144"/>
                </a:lnTo>
                <a:lnTo>
                  <a:pt x="960120" y="10160"/>
                </a:lnTo>
                <a:lnTo>
                  <a:pt x="975360" y="15240"/>
                </a:lnTo>
                <a:lnTo>
                  <a:pt x="990600" y="24384"/>
                </a:lnTo>
                <a:lnTo>
                  <a:pt x="990600" y="21336"/>
                </a:lnTo>
                <a:lnTo>
                  <a:pt x="1021080" y="60960"/>
                </a:lnTo>
                <a:lnTo>
                  <a:pt x="1027176" y="94488"/>
                </a:lnTo>
                <a:lnTo>
                  <a:pt x="1027176" y="536448"/>
                </a:lnTo>
                <a:lnTo>
                  <a:pt x="1030224" y="536448"/>
                </a:lnTo>
                <a:lnTo>
                  <a:pt x="1030224" y="545592"/>
                </a:lnTo>
                <a:lnTo>
                  <a:pt x="1033272" y="545592"/>
                </a:lnTo>
                <a:lnTo>
                  <a:pt x="1036320" y="542544"/>
                </a:lnTo>
                <a:close/>
              </a:path>
              <a:path w="1036320" h="546100">
                <a:moveTo>
                  <a:pt x="6096" y="9144"/>
                </a:moveTo>
                <a:lnTo>
                  <a:pt x="6096" y="3048"/>
                </a:lnTo>
                <a:lnTo>
                  <a:pt x="3048" y="9144"/>
                </a:lnTo>
                <a:lnTo>
                  <a:pt x="6096" y="9144"/>
                </a:lnTo>
                <a:close/>
              </a:path>
              <a:path w="1036320" h="546100">
                <a:moveTo>
                  <a:pt x="6096" y="536448"/>
                </a:moveTo>
                <a:lnTo>
                  <a:pt x="6096" y="9144"/>
                </a:lnTo>
                <a:lnTo>
                  <a:pt x="3048" y="9144"/>
                </a:lnTo>
                <a:lnTo>
                  <a:pt x="3048" y="536448"/>
                </a:lnTo>
                <a:lnTo>
                  <a:pt x="6096" y="536448"/>
                </a:lnTo>
                <a:close/>
              </a:path>
              <a:path w="1036320" h="546100">
                <a:moveTo>
                  <a:pt x="1030224" y="536448"/>
                </a:moveTo>
                <a:lnTo>
                  <a:pt x="3048" y="536448"/>
                </a:lnTo>
                <a:lnTo>
                  <a:pt x="6096" y="539496"/>
                </a:lnTo>
                <a:lnTo>
                  <a:pt x="6096" y="545592"/>
                </a:lnTo>
                <a:lnTo>
                  <a:pt x="1027176" y="545592"/>
                </a:lnTo>
                <a:lnTo>
                  <a:pt x="1027176" y="539496"/>
                </a:lnTo>
                <a:lnTo>
                  <a:pt x="1030224" y="536448"/>
                </a:lnTo>
                <a:close/>
              </a:path>
              <a:path w="1036320" h="546100">
                <a:moveTo>
                  <a:pt x="6096" y="545592"/>
                </a:moveTo>
                <a:lnTo>
                  <a:pt x="6096" y="539496"/>
                </a:lnTo>
                <a:lnTo>
                  <a:pt x="3048" y="536448"/>
                </a:lnTo>
                <a:lnTo>
                  <a:pt x="3048" y="545592"/>
                </a:lnTo>
                <a:lnTo>
                  <a:pt x="6096" y="545592"/>
                </a:lnTo>
                <a:close/>
              </a:path>
              <a:path w="1036320" h="546100">
                <a:moveTo>
                  <a:pt x="960120" y="10160"/>
                </a:moveTo>
                <a:lnTo>
                  <a:pt x="960120" y="9144"/>
                </a:lnTo>
                <a:lnTo>
                  <a:pt x="957072" y="9144"/>
                </a:lnTo>
                <a:lnTo>
                  <a:pt x="960120" y="10160"/>
                </a:lnTo>
                <a:close/>
              </a:path>
              <a:path w="1036320" h="546100">
                <a:moveTo>
                  <a:pt x="1030224" y="545592"/>
                </a:moveTo>
                <a:lnTo>
                  <a:pt x="1030224" y="536448"/>
                </a:lnTo>
                <a:lnTo>
                  <a:pt x="1027176" y="539496"/>
                </a:lnTo>
                <a:lnTo>
                  <a:pt x="1027176" y="545592"/>
                </a:lnTo>
                <a:lnTo>
                  <a:pt x="1030224" y="545592"/>
                </a:lnTo>
                <a:close/>
              </a:path>
            </a:pathLst>
          </a:custGeom>
          <a:solidFill>
            <a:srgbClr val="2689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24862" y="3870454"/>
            <a:ext cx="802640" cy="3549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1050" spc="5" b="1">
                <a:solidFill>
                  <a:srgbClr val="26890D"/>
                </a:solidFill>
                <a:latin typeface="Carlito"/>
                <a:cs typeface="Carlito"/>
              </a:rPr>
              <a:t>Report</a:t>
            </a:r>
            <a:endParaRPr sz="10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050" spc="15" b="1">
                <a:solidFill>
                  <a:srgbClr val="32841F"/>
                </a:solidFill>
                <a:latin typeface="Carlito"/>
                <a:cs typeface="Carlito"/>
              </a:rPr>
              <a:t>8 </a:t>
            </a:r>
            <a:r>
              <a:rPr dirty="0" sz="1050" spc="5" b="1">
                <a:solidFill>
                  <a:srgbClr val="32841F"/>
                </a:solidFill>
                <a:latin typeface="Carlito"/>
                <a:cs typeface="Carlito"/>
              </a:rPr>
              <a:t>M</a:t>
            </a:r>
            <a:r>
              <a:rPr dirty="0" sz="1050" spc="5" b="1">
                <a:solidFill>
                  <a:srgbClr val="26890D"/>
                </a:solidFill>
                <a:latin typeface="Carlito"/>
                <a:cs typeface="Carlito"/>
              </a:rPr>
              <a:t>arch</a:t>
            </a:r>
            <a:r>
              <a:rPr dirty="0" sz="1050" spc="-60" b="1">
                <a:solidFill>
                  <a:srgbClr val="26890D"/>
                </a:solidFill>
                <a:latin typeface="Carlito"/>
                <a:cs typeface="Carlito"/>
              </a:rPr>
              <a:t> </a:t>
            </a:r>
            <a:r>
              <a:rPr dirty="0" sz="1050" spc="15" b="1">
                <a:solidFill>
                  <a:srgbClr val="26890D"/>
                </a:solidFill>
                <a:latin typeface="Carlito"/>
                <a:cs typeface="Carlito"/>
              </a:rPr>
              <a:t>2021</a:t>
            </a:r>
            <a:endParaRPr sz="105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24784" y="4489704"/>
            <a:ext cx="1036319" cy="542925"/>
          </a:xfrm>
          <a:custGeom>
            <a:avLst/>
            <a:gdLst/>
            <a:ahLst/>
            <a:cxnLst/>
            <a:rect l="l" t="t" r="r" b="b"/>
            <a:pathLst>
              <a:path w="1036320" h="542925">
                <a:moveTo>
                  <a:pt x="1036320" y="542544"/>
                </a:moveTo>
                <a:lnTo>
                  <a:pt x="1036320" y="91440"/>
                </a:lnTo>
                <a:lnTo>
                  <a:pt x="1033272" y="73152"/>
                </a:lnTo>
                <a:lnTo>
                  <a:pt x="1027176" y="54864"/>
                </a:lnTo>
                <a:lnTo>
                  <a:pt x="1021080" y="39624"/>
                </a:lnTo>
                <a:lnTo>
                  <a:pt x="1018032" y="39624"/>
                </a:lnTo>
                <a:lnTo>
                  <a:pt x="1008888" y="27432"/>
                </a:lnTo>
                <a:lnTo>
                  <a:pt x="1008888" y="24384"/>
                </a:lnTo>
                <a:lnTo>
                  <a:pt x="978408" y="6096"/>
                </a:lnTo>
                <a:lnTo>
                  <a:pt x="960120" y="0"/>
                </a:lnTo>
                <a:lnTo>
                  <a:pt x="0" y="0"/>
                </a:lnTo>
                <a:lnTo>
                  <a:pt x="0" y="542544"/>
                </a:lnTo>
                <a:lnTo>
                  <a:pt x="3048" y="542544"/>
                </a:lnTo>
                <a:lnTo>
                  <a:pt x="3048" y="6096"/>
                </a:lnTo>
                <a:lnTo>
                  <a:pt x="9144" y="3048"/>
                </a:lnTo>
                <a:lnTo>
                  <a:pt x="9144" y="6096"/>
                </a:lnTo>
                <a:lnTo>
                  <a:pt x="941832" y="6096"/>
                </a:lnTo>
                <a:lnTo>
                  <a:pt x="960120" y="9144"/>
                </a:lnTo>
                <a:lnTo>
                  <a:pt x="975360" y="12192"/>
                </a:lnTo>
                <a:lnTo>
                  <a:pt x="990600" y="21336"/>
                </a:lnTo>
                <a:lnTo>
                  <a:pt x="1002792" y="30480"/>
                </a:lnTo>
                <a:lnTo>
                  <a:pt x="1011936" y="45720"/>
                </a:lnTo>
                <a:lnTo>
                  <a:pt x="1011936" y="42672"/>
                </a:lnTo>
                <a:lnTo>
                  <a:pt x="1021080" y="57912"/>
                </a:lnTo>
                <a:lnTo>
                  <a:pt x="1027176" y="76200"/>
                </a:lnTo>
                <a:lnTo>
                  <a:pt x="1027176" y="536448"/>
                </a:lnTo>
                <a:lnTo>
                  <a:pt x="1030224" y="536448"/>
                </a:lnTo>
                <a:lnTo>
                  <a:pt x="1030224" y="542544"/>
                </a:lnTo>
                <a:lnTo>
                  <a:pt x="1036320" y="542544"/>
                </a:lnTo>
                <a:close/>
              </a:path>
              <a:path w="1036320" h="542925">
                <a:moveTo>
                  <a:pt x="9144" y="6096"/>
                </a:moveTo>
                <a:lnTo>
                  <a:pt x="9144" y="3048"/>
                </a:lnTo>
                <a:lnTo>
                  <a:pt x="3048" y="6096"/>
                </a:lnTo>
                <a:lnTo>
                  <a:pt x="9144" y="6096"/>
                </a:lnTo>
                <a:close/>
              </a:path>
              <a:path w="1036320" h="542925">
                <a:moveTo>
                  <a:pt x="9144" y="536448"/>
                </a:moveTo>
                <a:lnTo>
                  <a:pt x="9144" y="6096"/>
                </a:lnTo>
                <a:lnTo>
                  <a:pt x="3048" y="6096"/>
                </a:lnTo>
                <a:lnTo>
                  <a:pt x="3048" y="536448"/>
                </a:lnTo>
                <a:lnTo>
                  <a:pt x="9144" y="536448"/>
                </a:lnTo>
                <a:close/>
              </a:path>
              <a:path w="1036320" h="542925">
                <a:moveTo>
                  <a:pt x="1030224" y="536448"/>
                </a:moveTo>
                <a:lnTo>
                  <a:pt x="3048" y="536448"/>
                </a:lnTo>
                <a:lnTo>
                  <a:pt x="9144" y="539496"/>
                </a:lnTo>
                <a:lnTo>
                  <a:pt x="9144" y="542544"/>
                </a:lnTo>
                <a:lnTo>
                  <a:pt x="1027176" y="542544"/>
                </a:lnTo>
                <a:lnTo>
                  <a:pt x="1027176" y="539496"/>
                </a:lnTo>
                <a:lnTo>
                  <a:pt x="1030224" y="536448"/>
                </a:lnTo>
                <a:close/>
              </a:path>
              <a:path w="1036320" h="542925">
                <a:moveTo>
                  <a:pt x="9144" y="542544"/>
                </a:moveTo>
                <a:lnTo>
                  <a:pt x="9144" y="539496"/>
                </a:lnTo>
                <a:lnTo>
                  <a:pt x="3048" y="536448"/>
                </a:lnTo>
                <a:lnTo>
                  <a:pt x="3048" y="542544"/>
                </a:lnTo>
                <a:lnTo>
                  <a:pt x="9144" y="542544"/>
                </a:lnTo>
                <a:close/>
              </a:path>
              <a:path w="1036320" h="542925">
                <a:moveTo>
                  <a:pt x="1030224" y="542544"/>
                </a:moveTo>
                <a:lnTo>
                  <a:pt x="1030224" y="536448"/>
                </a:lnTo>
                <a:lnTo>
                  <a:pt x="1027176" y="539496"/>
                </a:lnTo>
                <a:lnTo>
                  <a:pt x="1027176" y="542544"/>
                </a:lnTo>
                <a:lnTo>
                  <a:pt x="1030224" y="542544"/>
                </a:lnTo>
                <a:close/>
              </a:path>
            </a:pathLst>
          </a:custGeom>
          <a:solidFill>
            <a:srgbClr val="43B0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327910" y="4574543"/>
            <a:ext cx="802640" cy="3549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1050" spc="5" b="1">
                <a:solidFill>
                  <a:srgbClr val="43B02A"/>
                </a:solidFill>
                <a:latin typeface="Carlito"/>
                <a:cs typeface="Carlito"/>
              </a:rPr>
              <a:t>Report</a:t>
            </a:r>
            <a:endParaRPr sz="105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050" spc="15" b="1">
                <a:solidFill>
                  <a:srgbClr val="43B02A"/>
                </a:solidFill>
                <a:latin typeface="Carlito"/>
                <a:cs typeface="Carlito"/>
              </a:rPr>
              <a:t>8 </a:t>
            </a:r>
            <a:r>
              <a:rPr dirty="0" sz="1050" spc="5" b="1">
                <a:solidFill>
                  <a:srgbClr val="43B02A"/>
                </a:solidFill>
                <a:latin typeface="Carlito"/>
                <a:cs typeface="Carlito"/>
              </a:rPr>
              <a:t>March</a:t>
            </a:r>
            <a:r>
              <a:rPr dirty="0" sz="1050" spc="-60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050" spc="15" b="1">
                <a:solidFill>
                  <a:srgbClr val="43B02A"/>
                </a:solidFill>
                <a:latin typeface="Carlito"/>
                <a:cs typeface="Carlito"/>
              </a:rPr>
              <a:t>2021</a:t>
            </a:r>
            <a:endParaRPr sz="105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26152" y="2410968"/>
            <a:ext cx="4754880" cy="3371215"/>
          </a:xfrm>
          <a:custGeom>
            <a:avLst/>
            <a:gdLst/>
            <a:ahLst/>
            <a:cxnLst/>
            <a:rect l="l" t="t" r="r" b="b"/>
            <a:pathLst>
              <a:path w="4754880" h="3371215">
                <a:moveTo>
                  <a:pt x="4754880" y="3371088"/>
                </a:moveTo>
                <a:lnTo>
                  <a:pt x="4754880" y="3048"/>
                </a:lnTo>
                <a:lnTo>
                  <a:pt x="4751832" y="0"/>
                </a:lnTo>
                <a:lnTo>
                  <a:pt x="3048" y="0"/>
                </a:lnTo>
                <a:lnTo>
                  <a:pt x="0" y="3048"/>
                </a:lnTo>
                <a:lnTo>
                  <a:pt x="0" y="3371088"/>
                </a:lnTo>
                <a:lnTo>
                  <a:pt x="3048" y="3371088"/>
                </a:lnTo>
                <a:lnTo>
                  <a:pt x="3048" y="9144"/>
                </a:lnTo>
                <a:lnTo>
                  <a:pt x="9144" y="6096"/>
                </a:lnTo>
                <a:lnTo>
                  <a:pt x="9144" y="9144"/>
                </a:lnTo>
                <a:lnTo>
                  <a:pt x="4742688" y="9144"/>
                </a:lnTo>
                <a:lnTo>
                  <a:pt x="4742688" y="6096"/>
                </a:lnTo>
                <a:lnTo>
                  <a:pt x="4748784" y="9144"/>
                </a:lnTo>
                <a:lnTo>
                  <a:pt x="4748784" y="3371088"/>
                </a:lnTo>
                <a:lnTo>
                  <a:pt x="4754880" y="3371088"/>
                </a:lnTo>
                <a:close/>
              </a:path>
              <a:path w="4754880" h="3371215">
                <a:moveTo>
                  <a:pt x="9144" y="9144"/>
                </a:moveTo>
                <a:lnTo>
                  <a:pt x="9144" y="6096"/>
                </a:lnTo>
                <a:lnTo>
                  <a:pt x="3048" y="9144"/>
                </a:lnTo>
                <a:lnTo>
                  <a:pt x="9144" y="9144"/>
                </a:lnTo>
                <a:close/>
              </a:path>
              <a:path w="4754880" h="3371215">
                <a:moveTo>
                  <a:pt x="9144" y="3361944"/>
                </a:moveTo>
                <a:lnTo>
                  <a:pt x="9144" y="9144"/>
                </a:lnTo>
                <a:lnTo>
                  <a:pt x="3048" y="9144"/>
                </a:lnTo>
                <a:lnTo>
                  <a:pt x="3048" y="3361944"/>
                </a:lnTo>
                <a:lnTo>
                  <a:pt x="9144" y="3361944"/>
                </a:lnTo>
                <a:close/>
              </a:path>
              <a:path w="4754880" h="3371215">
                <a:moveTo>
                  <a:pt x="4748784" y="3361944"/>
                </a:moveTo>
                <a:lnTo>
                  <a:pt x="3048" y="3361944"/>
                </a:lnTo>
                <a:lnTo>
                  <a:pt x="9144" y="3368040"/>
                </a:lnTo>
                <a:lnTo>
                  <a:pt x="9144" y="3371088"/>
                </a:lnTo>
                <a:lnTo>
                  <a:pt x="4742688" y="3371088"/>
                </a:lnTo>
                <a:lnTo>
                  <a:pt x="4742688" y="3368040"/>
                </a:lnTo>
                <a:lnTo>
                  <a:pt x="4748784" y="3361944"/>
                </a:lnTo>
                <a:close/>
              </a:path>
              <a:path w="4754880" h="3371215">
                <a:moveTo>
                  <a:pt x="9144" y="3371088"/>
                </a:moveTo>
                <a:lnTo>
                  <a:pt x="9144" y="3368040"/>
                </a:lnTo>
                <a:lnTo>
                  <a:pt x="3048" y="3361944"/>
                </a:lnTo>
                <a:lnTo>
                  <a:pt x="3048" y="3371088"/>
                </a:lnTo>
                <a:lnTo>
                  <a:pt x="9144" y="3371088"/>
                </a:lnTo>
                <a:close/>
              </a:path>
              <a:path w="4754880" h="3371215">
                <a:moveTo>
                  <a:pt x="4748784" y="9144"/>
                </a:moveTo>
                <a:lnTo>
                  <a:pt x="4742688" y="6096"/>
                </a:lnTo>
                <a:lnTo>
                  <a:pt x="4742688" y="9144"/>
                </a:lnTo>
                <a:lnTo>
                  <a:pt x="4748784" y="9144"/>
                </a:lnTo>
                <a:close/>
              </a:path>
              <a:path w="4754880" h="3371215">
                <a:moveTo>
                  <a:pt x="4748784" y="3361944"/>
                </a:moveTo>
                <a:lnTo>
                  <a:pt x="4748784" y="9144"/>
                </a:lnTo>
                <a:lnTo>
                  <a:pt x="4742688" y="9144"/>
                </a:lnTo>
                <a:lnTo>
                  <a:pt x="4742688" y="3361944"/>
                </a:lnTo>
                <a:lnTo>
                  <a:pt x="4748784" y="3361944"/>
                </a:lnTo>
                <a:close/>
              </a:path>
              <a:path w="4754880" h="3371215">
                <a:moveTo>
                  <a:pt x="4748784" y="3371088"/>
                </a:moveTo>
                <a:lnTo>
                  <a:pt x="4748784" y="3361944"/>
                </a:lnTo>
                <a:lnTo>
                  <a:pt x="4742688" y="3368040"/>
                </a:lnTo>
                <a:lnTo>
                  <a:pt x="4742688" y="3371088"/>
                </a:lnTo>
                <a:lnTo>
                  <a:pt x="4748784" y="33710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250945" y="2422654"/>
            <a:ext cx="231013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5">
                <a:latin typeface="Carlito"/>
                <a:cs typeface="Carlito"/>
              </a:rPr>
              <a:t>Possible </a:t>
            </a:r>
            <a:r>
              <a:rPr dirty="0" sz="2000" spc="-20">
                <a:latin typeface="Carlito"/>
                <a:cs typeface="Carlito"/>
              </a:rPr>
              <a:t>steps</a:t>
            </a:r>
            <a:r>
              <a:rPr dirty="0" sz="2000" spc="-55">
                <a:latin typeface="Carlito"/>
                <a:cs typeface="Carlito"/>
              </a:rPr>
              <a:t> </a:t>
            </a:r>
            <a:r>
              <a:rPr dirty="0" sz="2000" spc="-25">
                <a:latin typeface="Carlito"/>
                <a:cs typeface="Carlito"/>
              </a:rPr>
              <a:t>forward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748528" y="3691128"/>
            <a:ext cx="2307590" cy="688975"/>
            <a:chOff x="5748528" y="3691128"/>
            <a:chExt cx="2307590" cy="688975"/>
          </a:xfrm>
        </p:grpSpPr>
        <p:sp>
          <p:nvSpPr>
            <p:cNvPr id="18" name="object 18"/>
            <p:cNvSpPr/>
            <p:nvPr/>
          </p:nvSpPr>
          <p:spPr>
            <a:xfrm>
              <a:off x="7077455" y="3700271"/>
              <a:ext cx="972819" cy="384175"/>
            </a:xfrm>
            <a:custGeom>
              <a:avLst/>
              <a:gdLst/>
              <a:ahLst/>
              <a:cxnLst/>
              <a:rect l="l" t="t" r="r" b="b"/>
              <a:pathLst>
                <a:path w="972820" h="384175">
                  <a:moveTo>
                    <a:pt x="972311" y="384047"/>
                  </a:moveTo>
                  <a:lnTo>
                    <a:pt x="972311" y="0"/>
                  </a:lnTo>
                  <a:lnTo>
                    <a:pt x="0" y="0"/>
                  </a:lnTo>
                  <a:lnTo>
                    <a:pt x="0" y="384047"/>
                  </a:lnTo>
                  <a:lnTo>
                    <a:pt x="972311" y="384047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074408" y="3694176"/>
              <a:ext cx="981710" cy="393700"/>
            </a:xfrm>
            <a:custGeom>
              <a:avLst/>
              <a:gdLst/>
              <a:ahLst/>
              <a:cxnLst/>
              <a:rect l="l" t="t" r="r" b="b"/>
              <a:pathLst>
                <a:path w="981709" h="393700">
                  <a:moveTo>
                    <a:pt x="981456" y="393192"/>
                  </a:moveTo>
                  <a:lnTo>
                    <a:pt x="981456" y="0"/>
                  </a:lnTo>
                  <a:lnTo>
                    <a:pt x="0" y="0"/>
                  </a:lnTo>
                  <a:lnTo>
                    <a:pt x="0" y="393192"/>
                  </a:lnTo>
                  <a:lnTo>
                    <a:pt x="3048" y="393192"/>
                  </a:lnTo>
                  <a:lnTo>
                    <a:pt x="3048" y="12192"/>
                  </a:lnTo>
                  <a:lnTo>
                    <a:pt x="9144" y="6096"/>
                  </a:lnTo>
                  <a:lnTo>
                    <a:pt x="9144" y="12192"/>
                  </a:lnTo>
                  <a:lnTo>
                    <a:pt x="972312" y="12192"/>
                  </a:lnTo>
                  <a:lnTo>
                    <a:pt x="972312" y="6096"/>
                  </a:lnTo>
                  <a:lnTo>
                    <a:pt x="975360" y="12192"/>
                  </a:lnTo>
                  <a:lnTo>
                    <a:pt x="975360" y="393192"/>
                  </a:lnTo>
                  <a:lnTo>
                    <a:pt x="981456" y="393192"/>
                  </a:lnTo>
                  <a:close/>
                </a:path>
                <a:path w="981709" h="393700">
                  <a:moveTo>
                    <a:pt x="9144" y="12192"/>
                  </a:moveTo>
                  <a:lnTo>
                    <a:pt x="9144" y="6096"/>
                  </a:lnTo>
                  <a:lnTo>
                    <a:pt x="3048" y="12192"/>
                  </a:lnTo>
                  <a:lnTo>
                    <a:pt x="9144" y="12192"/>
                  </a:lnTo>
                  <a:close/>
                </a:path>
                <a:path w="981709" h="393700">
                  <a:moveTo>
                    <a:pt x="9144" y="384048"/>
                  </a:moveTo>
                  <a:lnTo>
                    <a:pt x="9144" y="12192"/>
                  </a:lnTo>
                  <a:lnTo>
                    <a:pt x="3048" y="12192"/>
                  </a:lnTo>
                  <a:lnTo>
                    <a:pt x="3048" y="384048"/>
                  </a:lnTo>
                  <a:lnTo>
                    <a:pt x="9144" y="384048"/>
                  </a:lnTo>
                  <a:close/>
                </a:path>
                <a:path w="981709" h="393700">
                  <a:moveTo>
                    <a:pt x="975360" y="384048"/>
                  </a:moveTo>
                  <a:lnTo>
                    <a:pt x="3048" y="384048"/>
                  </a:lnTo>
                  <a:lnTo>
                    <a:pt x="9144" y="390144"/>
                  </a:lnTo>
                  <a:lnTo>
                    <a:pt x="9144" y="393192"/>
                  </a:lnTo>
                  <a:lnTo>
                    <a:pt x="972312" y="393192"/>
                  </a:lnTo>
                  <a:lnTo>
                    <a:pt x="972312" y="390144"/>
                  </a:lnTo>
                  <a:lnTo>
                    <a:pt x="975360" y="384048"/>
                  </a:lnTo>
                  <a:close/>
                </a:path>
                <a:path w="981709" h="393700">
                  <a:moveTo>
                    <a:pt x="9144" y="393192"/>
                  </a:moveTo>
                  <a:lnTo>
                    <a:pt x="9144" y="390144"/>
                  </a:lnTo>
                  <a:lnTo>
                    <a:pt x="3048" y="384048"/>
                  </a:lnTo>
                  <a:lnTo>
                    <a:pt x="3048" y="393192"/>
                  </a:lnTo>
                  <a:lnTo>
                    <a:pt x="9144" y="393192"/>
                  </a:lnTo>
                  <a:close/>
                </a:path>
                <a:path w="981709" h="393700">
                  <a:moveTo>
                    <a:pt x="975360" y="12192"/>
                  </a:moveTo>
                  <a:lnTo>
                    <a:pt x="972312" y="6096"/>
                  </a:lnTo>
                  <a:lnTo>
                    <a:pt x="972312" y="12192"/>
                  </a:lnTo>
                  <a:lnTo>
                    <a:pt x="975360" y="12192"/>
                  </a:lnTo>
                  <a:close/>
                </a:path>
                <a:path w="981709" h="393700">
                  <a:moveTo>
                    <a:pt x="975360" y="384048"/>
                  </a:moveTo>
                  <a:lnTo>
                    <a:pt x="975360" y="12192"/>
                  </a:lnTo>
                  <a:lnTo>
                    <a:pt x="972312" y="12192"/>
                  </a:lnTo>
                  <a:lnTo>
                    <a:pt x="972312" y="384048"/>
                  </a:lnTo>
                  <a:lnTo>
                    <a:pt x="975360" y="384048"/>
                  </a:lnTo>
                  <a:close/>
                </a:path>
                <a:path w="981709" h="393700">
                  <a:moveTo>
                    <a:pt x="975360" y="393192"/>
                  </a:moveTo>
                  <a:lnTo>
                    <a:pt x="975360" y="384048"/>
                  </a:lnTo>
                  <a:lnTo>
                    <a:pt x="972312" y="390144"/>
                  </a:lnTo>
                  <a:lnTo>
                    <a:pt x="972312" y="393192"/>
                  </a:lnTo>
                  <a:lnTo>
                    <a:pt x="975360" y="393192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5754623" y="3697223"/>
              <a:ext cx="972819" cy="381000"/>
            </a:xfrm>
            <a:custGeom>
              <a:avLst/>
              <a:gdLst/>
              <a:ahLst/>
              <a:cxnLst/>
              <a:rect l="l" t="t" r="r" b="b"/>
              <a:pathLst>
                <a:path w="972820" h="381000">
                  <a:moveTo>
                    <a:pt x="972311" y="380999"/>
                  </a:moveTo>
                  <a:lnTo>
                    <a:pt x="972311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972311" y="380999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748528" y="3691128"/>
              <a:ext cx="984885" cy="393700"/>
            </a:xfrm>
            <a:custGeom>
              <a:avLst/>
              <a:gdLst/>
              <a:ahLst/>
              <a:cxnLst/>
              <a:rect l="l" t="t" r="r" b="b"/>
              <a:pathLst>
                <a:path w="984884" h="393700">
                  <a:moveTo>
                    <a:pt x="984504" y="393192"/>
                  </a:moveTo>
                  <a:lnTo>
                    <a:pt x="984504" y="0"/>
                  </a:lnTo>
                  <a:lnTo>
                    <a:pt x="0" y="0"/>
                  </a:lnTo>
                  <a:lnTo>
                    <a:pt x="0" y="393192"/>
                  </a:lnTo>
                  <a:lnTo>
                    <a:pt x="6096" y="393192"/>
                  </a:lnTo>
                  <a:lnTo>
                    <a:pt x="6096" y="9144"/>
                  </a:lnTo>
                  <a:lnTo>
                    <a:pt x="12192" y="6096"/>
                  </a:lnTo>
                  <a:lnTo>
                    <a:pt x="12192" y="9144"/>
                  </a:lnTo>
                  <a:lnTo>
                    <a:pt x="972312" y="9144"/>
                  </a:lnTo>
                  <a:lnTo>
                    <a:pt x="972312" y="6096"/>
                  </a:lnTo>
                  <a:lnTo>
                    <a:pt x="978408" y="9144"/>
                  </a:lnTo>
                  <a:lnTo>
                    <a:pt x="978408" y="393192"/>
                  </a:lnTo>
                  <a:lnTo>
                    <a:pt x="984504" y="393192"/>
                  </a:lnTo>
                  <a:close/>
                </a:path>
                <a:path w="984884" h="393700">
                  <a:moveTo>
                    <a:pt x="12192" y="9144"/>
                  </a:moveTo>
                  <a:lnTo>
                    <a:pt x="12192" y="6096"/>
                  </a:lnTo>
                  <a:lnTo>
                    <a:pt x="6096" y="9144"/>
                  </a:lnTo>
                  <a:lnTo>
                    <a:pt x="12192" y="9144"/>
                  </a:lnTo>
                  <a:close/>
                </a:path>
                <a:path w="984884" h="393700">
                  <a:moveTo>
                    <a:pt x="12192" y="381000"/>
                  </a:moveTo>
                  <a:lnTo>
                    <a:pt x="12192" y="9144"/>
                  </a:lnTo>
                  <a:lnTo>
                    <a:pt x="6096" y="9144"/>
                  </a:lnTo>
                  <a:lnTo>
                    <a:pt x="6096" y="381000"/>
                  </a:lnTo>
                  <a:lnTo>
                    <a:pt x="12192" y="381000"/>
                  </a:lnTo>
                  <a:close/>
                </a:path>
                <a:path w="984884" h="393700">
                  <a:moveTo>
                    <a:pt x="978408" y="381000"/>
                  </a:moveTo>
                  <a:lnTo>
                    <a:pt x="6096" y="381000"/>
                  </a:lnTo>
                  <a:lnTo>
                    <a:pt x="12192" y="387096"/>
                  </a:lnTo>
                  <a:lnTo>
                    <a:pt x="12192" y="393192"/>
                  </a:lnTo>
                  <a:lnTo>
                    <a:pt x="972312" y="393192"/>
                  </a:lnTo>
                  <a:lnTo>
                    <a:pt x="972312" y="387096"/>
                  </a:lnTo>
                  <a:lnTo>
                    <a:pt x="978408" y="381000"/>
                  </a:lnTo>
                  <a:close/>
                </a:path>
                <a:path w="984884" h="393700">
                  <a:moveTo>
                    <a:pt x="12192" y="393192"/>
                  </a:moveTo>
                  <a:lnTo>
                    <a:pt x="12192" y="387096"/>
                  </a:lnTo>
                  <a:lnTo>
                    <a:pt x="6096" y="381000"/>
                  </a:lnTo>
                  <a:lnTo>
                    <a:pt x="6096" y="393192"/>
                  </a:lnTo>
                  <a:lnTo>
                    <a:pt x="12192" y="393192"/>
                  </a:lnTo>
                  <a:close/>
                </a:path>
                <a:path w="984884" h="393700">
                  <a:moveTo>
                    <a:pt x="978408" y="9144"/>
                  </a:moveTo>
                  <a:lnTo>
                    <a:pt x="972312" y="6096"/>
                  </a:lnTo>
                  <a:lnTo>
                    <a:pt x="972312" y="9144"/>
                  </a:lnTo>
                  <a:lnTo>
                    <a:pt x="978408" y="9144"/>
                  </a:lnTo>
                  <a:close/>
                </a:path>
                <a:path w="984884" h="393700">
                  <a:moveTo>
                    <a:pt x="978408" y="381000"/>
                  </a:moveTo>
                  <a:lnTo>
                    <a:pt x="978408" y="9144"/>
                  </a:lnTo>
                  <a:lnTo>
                    <a:pt x="972312" y="9144"/>
                  </a:lnTo>
                  <a:lnTo>
                    <a:pt x="972312" y="381000"/>
                  </a:lnTo>
                  <a:lnTo>
                    <a:pt x="978408" y="381000"/>
                  </a:lnTo>
                  <a:close/>
                </a:path>
                <a:path w="984884" h="393700">
                  <a:moveTo>
                    <a:pt x="978408" y="393192"/>
                  </a:moveTo>
                  <a:lnTo>
                    <a:pt x="978408" y="381000"/>
                  </a:lnTo>
                  <a:lnTo>
                    <a:pt x="972312" y="387096"/>
                  </a:lnTo>
                  <a:lnTo>
                    <a:pt x="972312" y="393192"/>
                  </a:lnTo>
                  <a:lnTo>
                    <a:pt x="978408" y="393192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5754623" y="4123943"/>
              <a:ext cx="2295525" cy="250190"/>
            </a:xfrm>
            <a:custGeom>
              <a:avLst/>
              <a:gdLst/>
              <a:ahLst/>
              <a:cxnLst/>
              <a:rect l="l" t="t" r="r" b="b"/>
              <a:pathLst>
                <a:path w="2295525" h="250189">
                  <a:moveTo>
                    <a:pt x="2295143" y="249935"/>
                  </a:moveTo>
                  <a:lnTo>
                    <a:pt x="2295143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2295143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748528" y="4117848"/>
              <a:ext cx="2307590" cy="262255"/>
            </a:xfrm>
            <a:custGeom>
              <a:avLst/>
              <a:gdLst/>
              <a:ahLst/>
              <a:cxnLst/>
              <a:rect l="l" t="t" r="r" b="b"/>
              <a:pathLst>
                <a:path w="2307590" h="262254">
                  <a:moveTo>
                    <a:pt x="2307336" y="262128"/>
                  </a:moveTo>
                  <a:lnTo>
                    <a:pt x="2307336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12192"/>
                  </a:lnTo>
                  <a:lnTo>
                    <a:pt x="12192" y="6096"/>
                  </a:lnTo>
                  <a:lnTo>
                    <a:pt x="12192" y="12192"/>
                  </a:lnTo>
                  <a:lnTo>
                    <a:pt x="2298192" y="12192"/>
                  </a:lnTo>
                  <a:lnTo>
                    <a:pt x="2298192" y="6096"/>
                  </a:lnTo>
                  <a:lnTo>
                    <a:pt x="2301240" y="12192"/>
                  </a:lnTo>
                  <a:lnTo>
                    <a:pt x="2301240" y="262128"/>
                  </a:lnTo>
                  <a:lnTo>
                    <a:pt x="2307336" y="262128"/>
                  </a:lnTo>
                  <a:close/>
                </a:path>
                <a:path w="2307590" h="262254">
                  <a:moveTo>
                    <a:pt x="12192" y="12192"/>
                  </a:moveTo>
                  <a:lnTo>
                    <a:pt x="12192" y="6096"/>
                  </a:lnTo>
                  <a:lnTo>
                    <a:pt x="6096" y="12192"/>
                  </a:lnTo>
                  <a:lnTo>
                    <a:pt x="12192" y="12192"/>
                  </a:lnTo>
                  <a:close/>
                </a:path>
                <a:path w="2307590" h="262254">
                  <a:moveTo>
                    <a:pt x="12192" y="249936"/>
                  </a:moveTo>
                  <a:lnTo>
                    <a:pt x="12192" y="12192"/>
                  </a:lnTo>
                  <a:lnTo>
                    <a:pt x="6096" y="12192"/>
                  </a:lnTo>
                  <a:lnTo>
                    <a:pt x="6096" y="249936"/>
                  </a:lnTo>
                  <a:lnTo>
                    <a:pt x="12192" y="249936"/>
                  </a:lnTo>
                  <a:close/>
                </a:path>
                <a:path w="2307590" h="262254">
                  <a:moveTo>
                    <a:pt x="2301240" y="249936"/>
                  </a:moveTo>
                  <a:lnTo>
                    <a:pt x="6096" y="249936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2298192" y="262128"/>
                  </a:lnTo>
                  <a:lnTo>
                    <a:pt x="2298192" y="256032"/>
                  </a:lnTo>
                  <a:lnTo>
                    <a:pt x="2301240" y="249936"/>
                  </a:lnTo>
                  <a:close/>
                </a:path>
                <a:path w="2307590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49936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2307590" h="262254">
                  <a:moveTo>
                    <a:pt x="2301240" y="12192"/>
                  </a:moveTo>
                  <a:lnTo>
                    <a:pt x="2298192" y="6096"/>
                  </a:lnTo>
                  <a:lnTo>
                    <a:pt x="2298192" y="12192"/>
                  </a:lnTo>
                  <a:lnTo>
                    <a:pt x="2301240" y="12192"/>
                  </a:lnTo>
                  <a:close/>
                </a:path>
                <a:path w="2307590" h="262254">
                  <a:moveTo>
                    <a:pt x="2301240" y="249936"/>
                  </a:moveTo>
                  <a:lnTo>
                    <a:pt x="2301240" y="12192"/>
                  </a:lnTo>
                  <a:lnTo>
                    <a:pt x="2298192" y="12192"/>
                  </a:lnTo>
                  <a:lnTo>
                    <a:pt x="2298192" y="249936"/>
                  </a:lnTo>
                  <a:lnTo>
                    <a:pt x="2301240" y="249936"/>
                  </a:lnTo>
                  <a:close/>
                </a:path>
                <a:path w="2307590" h="262254">
                  <a:moveTo>
                    <a:pt x="2301240" y="262128"/>
                  </a:moveTo>
                  <a:lnTo>
                    <a:pt x="2301240" y="249936"/>
                  </a:lnTo>
                  <a:lnTo>
                    <a:pt x="2298192" y="256032"/>
                  </a:lnTo>
                  <a:lnTo>
                    <a:pt x="2298192" y="262128"/>
                  </a:lnTo>
                  <a:lnTo>
                    <a:pt x="2301240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/>
          <p:cNvGrpSpPr/>
          <p:nvPr/>
        </p:nvGrpSpPr>
        <p:grpSpPr>
          <a:xfrm>
            <a:off x="5748528" y="4425696"/>
            <a:ext cx="3716020" cy="262255"/>
            <a:chOff x="5748528" y="4425696"/>
            <a:chExt cx="3716020" cy="262255"/>
          </a:xfrm>
        </p:grpSpPr>
        <p:sp>
          <p:nvSpPr>
            <p:cNvPr id="25" name="object 25"/>
            <p:cNvSpPr/>
            <p:nvPr/>
          </p:nvSpPr>
          <p:spPr>
            <a:xfrm>
              <a:off x="5754623" y="4431791"/>
              <a:ext cx="3703320" cy="250190"/>
            </a:xfrm>
            <a:custGeom>
              <a:avLst/>
              <a:gdLst/>
              <a:ahLst/>
              <a:cxnLst/>
              <a:rect l="l" t="t" r="r" b="b"/>
              <a:pathLst>
                <a:path w="3703320" h="250189">
                  <a:moveTo>
                    <a:pt x="3703319" y="249935"/>
                  </a:moveTo>
                  <a:lnTo>
                    <a:pt x="3703319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3703319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748528" y="4425696"/>
              <a:ext cx="3716020" cy="262255"/>
            </a:xfrm>
            <a:custGeom>
              <a:avLst/>
              <a:gdLst/>
              <a:ahLst/>
              <a:cxnLst/>
              <a:rect l="l" t="t" r="r" b="b"/>
              <a:pathLst>
                <a:path w="3716020" h="262254">
                  <a:moveTo>
                    <a:pt x="3715512" y="262128"/>
                  </a:moveTo>
                  <a:lnTo>
                    <a:pt x="3715512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12192"/>
                  </a:lnTo>
                  <a:lnTo>
                    <a:pt x="12192" y="6096"/>
                  </a:lnTo>
                  <a:lnTo>
                    <a:pt x="12192" y="12192"/>
                  </a:lnTo>
                  <a:lnTo>
                    <a:pt x="3703320" y="12192"/>
                  </a:lnTo>
                  <a:lnTo>
                    <a:pt x="3703320" y="6096"/>
                  </a:lnTo>
                  <a:lnTo>
                    <a:pt x="3709416" y="12192"/>
                  </a:lnTo>
                  <a:lnTo>
                    <a:pt x="3709416" y="262128"/>
                  </a:lnTo>
                  <a:lnTo>
                    <a:pt x="3715512" y="262128"/>
                  </a:lnTo>
                  <a:close/>
                </a:path>
                <a:path w="3716020" h="262254">
                  <a:moveTo>
                    <a:pt x="12192" y="12192"/>
                  </a:moveTo>
                  <a:lnTo>
                    <a:pt x="12192" y="6096"/>
                  </a:lnTo>
                  <a:lnTo>
                    <a:pt x="6096" y="12192"/>
                  </a:lnTo>
                  <a:lnTo>
                    <a:pt x="12192" y="12192"/>
                  </a:lnTo>
                  <a:close/>
                </a:path>
                <a:path w="3716020" h="262254">
                  <a:moveTo>
                    <a:pt x="12192" y="252984"/>
                  </a:moveTo>
                  <a:lnTo>
                    <a:pt x="12192" y="12192"/>
                  </a:lnTo>
                  <a:lnTo>
                    <a:pt x="6096" y="12192"/>
                  </a:lnTo>
                  <a:lnTo>
                    <a:pt x="6096" y="252984"/>
                  </a:lnTo>
                  <a:lnTo>
                    <a:pt x="12192" y="252984"/>
                  </a:lnTo>
                  <a:close/>
                </a:path>
                <a:path w="3716020" h="262254">
                  <a:moveTo>
                    <a:pt x="3709416" y="252984"/>
                  </a:moveTo>
                  <a:lnTo>
                    <a:pt x="6096" y="252984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3703320" y="262128"/>
                  </a:lnTo>
                  <a:lnTo>
                    <a:pt x="3703320" y="256032"/>
                  </a:lnTo>
                  <a:lnTo>
                    <a:pt x="3709416" y="252984"/>
                  </a:lnTo>
                  <a:close/>
                </a:path>
                <a:path w="3716020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52984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3716020" h="262254">
                  <a:moveTo>
                    <a:pt x="3709416" y="12192"/>
                  </a:moveTo>
                  <a:lnTo>
                    <a:pt x="3703320" y="6096"/>
                  </a:lnTo>
                  <a:lnTo>
                    <a:pt x="3703320" y="12192"/>
                  </a:lnTo>
                  <a:lnTo>
                    <a:pt x="3709416" y="12192"/>
                  </a:lnTo>
                  <a:close/>
                </a:path>
                <a:path w="3716020" h="262254">
                  <a:moveTo>
                    <a:pt x="3709416" y="252984"/>
                  </a:moveTo>
                  <a:lnTo>
                    <a:pt x="3709416" y="12192"/>
                  </a:lnTo>
                  <a:lnTo>
                    <a:pt x="3703320" y="12192"/>
                  </a:lnTo>
                  <a:lnTo>
                    <a:pt x="3703320" y="252984"/>
                  </a:lnTo>
                  <a:lnTo>
                    <a:pt x="3709416" y="252984"/>
                  </a:lnTo>
                  <a:close/>
                </a:path>
                <a:path w="3716020" h="262254">
                  <a:moveTo>
                    <a:pt x="3709416" y="262128"/>
                  </a:moveTo>
                  <a:lnTo>
                    <a:pt x="3709416" y="252984"/>
                  </a:lnTo>
                  <a:lnTo>
                    <a:pt x="3703320" y="256032"/>
                  </a:lnTo>
                  <a:lnTo>
                    <a:pt x="3703320" y="262128"/>
                  </a:lnTo>
                  <a:lnTo>
                    <a:pt x="3709416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7" name="object 27"/>
          <p:cNvGrpSpPr/>
          <p:nvPr/>
        </p:nvGrpSpPr>
        <p:grpSpPr>
          <a:xfrm>
            <a:off x="8409432" y="3694176"/>
            <a:ext cx="1054735" cy="685800"/>
            <a:chOff x="8409432" y="3694176"/>
            <a:chExt cx="1054735" cy="685800"/>
          </a:xfrm>
        </p:grpSpPr>
        <p:sp>
          <p:nvSpPr>
            <p:cNvPr id="28" name="object 28"/>
            <p:cNvSpPr/>
            <p:nvPr/>
          </p:nvSpPr>
          <p:spPr>
            <a:xfrm>
              <a:off x="8415527" y="3700271"/>
              <a:ext cx="1042669" cy="384175"/>
            </a:xfrm>
            <a:custGeom>
              <a:avLst/>
              <a:gdLst/>
              <a:ahLst/>
              <a:cxnLst/>
              <a:rect l="l" t="t" r="r" b="b"/>
              <a:pathLst>
                <a:path w="1042670" h="384175">
                  <a:moveTo>
                    <a:pt x="1042415" y="384047"/>
                  </a:moveTo>
                  <a:lnTo>
                    <a:pt x="1042415" y="0"/>
                  </a:lnTo>
                  <a:lnTo>
                    <a:pt x="0" y="0"/>
                  </a:lnTo>
                  <a:lnTo>
                    <a:pt x="0" y="384047"/>
                  </a:lnTo>
                  <a:lnTo>
                    <a:pt x="1042415" y="384047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8409432" y="3694176"/>
              <a:ext cx="1054735" cy="393700"/>
            </a:xfrm>
            <a:custGeom>
              <a:avLst/>
              <a:gdLst/>
              <a:ahLst/>
              <a:cxnLst/>
              <a:rect l="l" t="t" r="r" b="b"/>
              <a:pathLst>
                <a:path w="1054734" h="393700">
                  <a:moveTo>
                    <a:pt x="1054608" y="393192"/>
                  </a:moveTo>
                  <a:lnTo>
                    <a:pt x="1054608" y="0"/>
                  </a:lnTo>
                  <a:lnTo>
                    <a:pt x="0" y="0"/>
                  </a:lnTo>
                  <a:lnTo>
                    <a:pt x="0" y="393192"/>
                  </a:lnTo>
                  <a:lnTo>
                    <a:pt x="6096" y="393192"/>
                  </a:lnTo>
                  <a:lnTo>
                    <a:pt x="6096" y="12192"/>
                  </a:lnTo>
                  <a:lnTo>
                    <a:pt x="12192" y="6096"/>
                  </a:lnTo>
                  <a:lnTo>
                    <a:pt x="12192" y="12192"/>
                  </a:lnTo>
                  <a:lnTo>
                    <a:pt x="1042416" y="12192"/>
                  </a:lnTo>
                  <a:lnTo>
                    <a:pt x="1042416" y="6096"/>
                  </a:lnTo>
                  <a:lnTo>
                    <a:pt x="1048512" y="12192"/>
                  </a:lnTo>
                  <a:lnTo>
                    <a:pt x="1048512" y="393192"/>
                  </a:lnTo>
                  <a:lnTo>
                    <a:pt x="1054608" y="393192"/>
                  </a:lnTo>
                  <a:close/>
                </a:path>
                <a:path w="1054734" h="393700">
                  <a:moveTo>
                    <a:pt x="12192" y="12192"/>
                  </a:moveTo>
                  <a:lnTo>
                    <a:pt x="12192" y="6096"/>
                  </a:lnTo>
                  <a:lnTo>
                    <a:pt x="6096" y="12192"/>
                  </a:lnTo>
                  <a:lnTo>
                    <a:pt x="12192" y="12192"/>
                  </a:lnTo>
                  <a:close/>
                </a:path>
                <a:path w="1054734" h="393700">
                  <a:moveTo>
                    <a:pt x="12192" y="384048"/>
                  </a:moveTo>
                  <a:lnTo>
                    <a:pt x="12192" y="12192"/>
                  </a:lnTo>
                  <a:lnTo>
                    <a:pt x="6096" y="12192"/>
                  </a:lnTo>
                  <a:lnTo>
                    <a:pt x="6096" y="384048"/>
                  </a:lnTo>
                  <a:lnTo>
                    <a:pt x="12192" y="384048"/>
                  </a:lnTo>
                  <a:close/>
                </a:path>
                <a:path w="1054734" h="393700">
                  <a:moveTo>
                    <a:pt x="1048512" y="384048"/>
                  </a:moveTo>
                  <a:lnTo>
                    <a:pt x="6096" y="384048"/>
                  </a:lnTo>
                  <a:lnTo>
                    <a:pt x="12192" y="390144"/>
                  </a:lnTo>
                  <a:lnTo>
                    <a:pt x="12192" y="393192"/>
                  </a:lnTo>
                  <a:lnTo>
                    <a:pt x="1042416" y="393192"/>
                  </a:lnTo>
                  <a:lnTo>
                    <a:pt x="1042416" y="390144"/>
                  </a:lnTo>
                  <a:lnTo>
                    <a:pt x="1048512" y="384048"/>
                  </a:lnTo>
                  <a:close/>
                </a:path>
                <a:path w="1054734" h="393700">
                  <a:moveTo>
                    <a:pt x="12192" y="393192"/>
                  </a:moveTo>
                  <a:lnTo>
                    <a:pt x="12192" y="390144"/>
                  </a:lnTo>
                  <a:lnTo>
                    <a:pt x="6096" y="384048"/>
                  </a:lnTo>
                  <a:lnTo>
                    <a:pt x="6096" y="393192"/>
                  </a:lnTo>
                  <a:lnTo>
                    <a:pt x="12192" y="393192"/>
                  </a:lnTo>
                  <a:close/>
                </a:path>
                <a:path w="1054734" h="393700">
                  <a:moveTo>
                    <a:pt x="1048512" y="12192"/>
                  </a:moveTo>
                  <a:lnTo>
                    <a:pt x="1042416" y="6096"/>
                  </a:lnTo>
                  <a:lnTo>
                    <a:pt x="1042416" y="12192"/>
                  </a:lnTo>
                  <a:lnTo>
                    <a:pt x="1048512" y="12192"/>
                  </a:lnTo>
                  <a:close/>
                </a:path>
                <a:path w="1054734" h="393700">
                  <a:moveTo>
                    <a:pt x="1048512" y="384048"/>
                  </a:moveTo>
                  <a:lnTo>
                    <a:pt x="1048512" y="12192"/>
                  </a:lnTo>
                  <a:lnTo>
                    <a:pt x="1042416" y="12192"/>
                  </a:lnTo>
                  <a:lnTo>
                    <a:pt x="1042416" y="384048"/>
                  </a:lnTo>
                  <a:lnTo>
                    <a:pt x="1048512" y="384048"/>
                  </a:lnTo>
                  <a:close/>
                </a:path>
                <a:path w="1054734" h="393700">
                  <a:moveTo>
                    <a:pt x="1048512" y="393192"/>
                  </a:moveTo>
                  <a:lnTo>
                    <a:pt x="1048512" y="384048"/>
                  </a:lnTo>
                  <a:lnTo>
                    <a:pt x="1042416" y="390144"/>
                  </a:lnTo>
                  <a:lnTo>
                    <a:pt x="1042416" y="393192"/>
                  </a:lnTo>
                  <a:lnTo>
                    <a:pt x="1048512" y="393192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8415527" y="4123943"/>
              <a:ext cx="1042669" cy="250190"/>
            </a:xfrm>
            <a:custGeom>
              <a:avLst/>
              <a:gdLst/>
              <a:ahLst/>
              <a:cxnLst/>
              <a:rect l="l" t="t" r="r" b="b"/>
              <a:pathLst>
                <a:path w="1042670" h="250189">
                  <a:moveTo>
                    <a:pt x="1042415" y="249935"/>
                  </a:moveTo>
                  <a:lnTo>
                    <a:pt x="1042415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1042415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8409432" y="4117848"/>
              <a:ext cx="1054735" cy="262255"/>
            </a:xfrm>
            <a:custGeom>
              <a:avLst/>
              <a:gdLst/>
              <a:ahLst/>
              <a:cxnLst/>
              <a:rect l="l" t="t" r="r" b="b"/>
              <a:pathLst>
                <a:path w="1054734" h="262254">
                  <a:moveTo>
                    <a:pt x="1054608" y="262128"/>
                  </a:moveTo>
                  <a:lnTo>
                    <a:pt x="1054608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9144"/>
                  </a:lnTo>
                  <a:lnTo>
                    <a:pt x="12192" y="6096"/>
                  </a:lnTo>
                  <a:lnTo>
                    <a:pt x="12192" y="9144"/>
                  </a:lnTo>
                  <a:lnTo>
                    <a:pt x="1042416" y="9144"/>
                  </a:lnTo>
                  <a:lnTo>
                    <a:pt x="1042416" y="6096"/>
                  </a:lnTo>
                  <a:lnTo>
                    <a:pt x="1048512" y="9144"/>
                  </a:lnTo>
                  <a:lnTo>
                    <a:pt x="1048512" y="262128"/>
                  </a:lnTo>
                  <a:lnTo>
                    <a:pt x="1054608" y="262128"/>
                  </a:lnTo>
                  <a:close/>
                </a:path>
                <a:path w="1054734" h="262254">
                  <a:moveTo>
                    <a:pt x="12192" y="9144"/>
                  </a:moveTo>
                  <a:lnTo>
                    <a:pt x="12192" y="6096"/>
                  </a:lnTo>
                  <a:lnTo>
                    <a:pt x="6096" y="9144"/>
                  </a:lnTo>
                  <a:lnTo>
                    <a:pt x="12192" y="9144"/>
                  </a:lnTo>
                  <a:close/>
                </a:path>
                <a:path w="1054734" h="262254">
                  <a:moveTo>
                    <a:pt x="12192" y="249936"/>
                  </a:moveTo>
                  <a:lnTo>
                    <a:pt x="12192" y="9144"/>
                  </a:lnTo>
                  <a:lnTo>
                    <a:pt x="6096" y="9144"/>
                  </a:lnTo>
                  <a:lnTo>
                    <a:pt x="6096" y="249936"/>
                  </a:lnTo>
                  <a:lnTo>
                    <a:pt x="12192" y="249936"/>
                  </a:lnTo>
                  <a:close/>
                </a:path>
                <a:path w="1054734" h="262254">
                  <a:moveTo>
                    <a:pt x="1048512" y="249936"/>
                  </a:moveTo>
                  <a:lnTo>
                    <a:pt x="6096" y="249936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1042416" y="262128"/>
                  </a:lnTo>
                  <a:lnTo>
                    <a:pt x="1042416" y="256032"/>
                  </a:lnTo>
                  <a:lnTo>
                    <a:pt x="1048512" y="249936"/>
                  </a:lnTo>
                  <a:close/>
                </a:path>
                <a:path w="1054734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49936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1054734" h="262254">
                  <a:moveTo>
                    <a:pt x="1048512" y="9144"/>
                  </a:moveTo>
                  <a:lnTo>
                    <a:pt x="1042416" y="6096"/>
                  </a:lnTo>
                  <a:lnTo>
                    <a:pt x="1042416" y="9144"/>
                  </a:lnTo>
                  <a:lnTo>
                    <a:pt x="1048512" y="9144"/>
                  </a:lnTo>
                  <a:close/>
                </a:path>
                <a:path w="1054734" h="262254">
                  <a:moveTo>
                    <a:pt x="1048512" y="249936"/>
                  </a:moveTo>
                  <a:lnTo>
                    <a:pt x="1048512" y="9144"/>
                  </a:lnTo>
                  <a:lnTo>
                    <a:pt x="1042416" y="9144"/>
                  </a:lnTo>
                  <a:lnTo>
                    <a:pt x="1042416" y="249936"/>
                  </a:lnTo>
                  <a:lnTo>
                    <a:pt x="1048512" y="249936"/>
                  </a:lnTo>
                  <a:close/>
                </a:path>
                <a:path w="1054734" h="262254">
                  <a:moveTo>
                    <a:pt x="1048512" y="262128"/>
                  </a:moveTo>
                  <a:lnTo>
                    <a:pt x="1048512" y="249936"/>
                  </a:lnTo>
                  <a:lnTo>
                    <a:pt x="1042416" y="256032"/>
                  </a:lnTo>
                  <a:lnTo>
                    <a:pt x="1042416" y="262128"/>
                  </a:lnTo>
                  <a:lnTo>
                    <a:pt x="1048512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5754623" y="3697223"/>
          <a:ext cx="3703320" cy="984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185"/>
                <a:gridCol w="350520"/>
                <a:gridCol w="972184"/>
                <a:gridCol w="365760"/>
                <a:gridCol w="1042670"/>
              </a:tblGrid>
              <a:tr h="403097">
                <a:tc>
                  <a:txBody>
                    <a:bodyPr/>
                    <a:lstStyle/>
                    <a:p>
                      <a:pPr marL="182880" marR="181610" indent="42545">
                        <a:lnSpc>
                          <a:spcPct val="105300"/>
                        </a:lnSpc>
                        <a:spcBef>
                          <a:spcPts val="120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baseline="25641" sz="975" spc="7" b="1">
                          <a:latin typeface="Arial"/>
                          <a:cs typeface="Arial"/>
                        </a:rPr>
                        <a:t>st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set 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" b="1"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5" b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B w="539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539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 marR="178435" indent="2540">
                        <a:lnSpc>
                          <a:spcPct val="105300"/>
                        </a:lnSpc>
                        <a:spcBef>
                          <a:spcPts val="170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2nd set</a:t>
                      </a:r>
                      <a:r>
                        <a:rPr dirty="0" sz="9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5" b="1"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50" spc="-5" b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B w="53975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marR="74930" indent="-60960">
                        <a:lnSpc>
                          <a:spcPct val="105300"/>
                        </a:lnSpc>
                        <a:spcBef>
                          <a:spcPts val="170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Following sets  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standards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1590">
                    <a:lnB w="539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00227">
                <a:tc gridSpan="3">
                  <a:txBody>
                    <a:bodyPr/>
                    <a:lstStyle/>
                    <a:p>
                      <a:pPr marL="6578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SMEs</a:t>
                      </a:r>
                      <a:r>
                        <a:rPr dirty="0" sz="950" spc="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standards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T w="539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SMEs</a:t>
                      </a:r>
                      <a:r>
                        <a:rPr dirty="0" sz="95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update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T w="53975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78891">
                <a:tc gridSpan="5">
                  <a:txBody>
                    <a:bodyPr/>
                    <a:lstStyle/>
                    <a:p>
                      <a:pPr marL="108458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Sector-specific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standards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8740">
                    <a:lnT w="762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33" name="object 33"/>
          <p:cNvGrpSpPr/>
          <p:nvPr/>
        </p:nvGrpSpPr>
        <p:grpSpPr>
          <a:xfrm>
            <a:off x="5337048" y="2968752"/>
            <a:ext cx="265430" cy="1719580"/>
            <a:chOff x="5337048" y="2968752"/>
            <a:chExt cx="265430" cy="1719580"/>
          </a:xfrm>
        </p:grpSpPr>
        <p:sp>
          <p:nvSpPr>
            <p:cNvPr id="34" name="object 34"/>
            <p:cNvSpPr/>
            <p:nvPr/>
          </p:nvSpPr>
          <p:spPr>
            <a:xfrm>
              <a:off x="5340095" y="2971799"/>
              <a:ext cx="259079" cy="1710055"/>
            </a:xfrm>
            <a:custGeom>
              <a:avLst/>
              <a:gdLst/>
              <a:ahLst/>
              <a:cxnLst/>
              <a:rect l="l" t="t" r="r" b="b"/>
              <a:pathLst>
                <a:path w="259079" h="1710054">
                  <a:moveTo>
                    <a:pt x="259079" y="1709927"/>
                  </a:moveTo>
                  <a:lnTo>
                    <a:pt x="259079" y="0"/>
                  </a:lnTo>
                  <a:lnTo>
                    <a:pt x="0" y="0"/>
                  </a:lnTo>
                  <a:lnTo>
                    <a:pt x="0" y="1709927"/>
                  </a:lnTo>
                  <a:lnTo>
                    <a:pt x="259079" y="1709927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337048" y="2968752"/>
              <a:ext cx="265430" cy="1719580"/>
            </a:xfrm>
            <a:custGeom>
              <a:avLst/>
              <a:gdLst/>
              <a:ahLst/>
              <a:cxnLst/>
              <a:rect l="l" t="t" r="r" b="b"/>
              <a:pathLst>
                <a:path w="265429" h="1719579">
                  <a:moveTo>
                    <a:pt x="265176" y="1719072"/>
                  </a:moveTo>
                  <a:lnTo>
                    <a:pt x="26517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1716024"/>
                  </a:lnTo>
                  <a:lnTo>
                    <a:pt x="3048" y="1719072"/>
                  </a:lnTo>
                  <a:lnTo>
                    <a:pt x="3048" y="9144"/>
                  </a:lnTo>
                  <a:lnTo>
                    <a:pt x="9144" y="3048"/>
                  </a:lnTo>
                  <a:lnTo>
                    <a:pt x="9144" y="9144"/>
                  </a:lnTo>
                  <a:lnTo>
                    <a:pt x="259080" y="9144"/>
                  </a:lnTo>
                  <a:lnTo>
                    <a:pt x="259080" y="3048"/>
                  </a:lnTo>
                  <a:lnTo>
                    <a:pt x="262128" y="9144"/>
                  </a:lnTo>
                  <a:lnTo>
                    <a:pt x="262128" y="1719072"/>
                  </a:lnTo>
                  <a:lnTo>
                    <a:pt x="265176" y="1719072"/>
                  </a:lnTo>
                  <a:close/>
                </a:path>
                <a:path w="265429" h="1719579">
                  <a:moveTo>
                    <a:pt x="9144" y="9144"/>
                  </a:moveTo>
                  <a:lnTo>
                    <a:pt x="9144" y="3048"/>
                  </a:lnTo>
                  <a:lnTo>
                    <a:pt x="3048" y="9144"/>
                  </a:lnTo>
                  <a:lnTo>
                    <a:pt x="9144" y="9144"/>
                  </a:lnTo>
                  <a:close/>
                </a:path>
                <a:path w="265429" h="1719579">
                  <a:moveTo>
                    <a:pt x="9144" y="1709928"/>
                  </a:moveTo>
                  <a:lnTo>
                    <a:pt x="9144" y="9144"/>
                  </a:lnTo>
                  <a:lnTo>
                    <a:pt x="3048" y="9144"/>
                  </a:lnTo>
                  <a:lnTo>
                    <a:pt x="3048" y="1709928"/>
                  </a:lnTo>
                  <a:lnTo>
                    <a:pt x="9144" y="1709928"/>
                  </a:lnTo>
                  <a:close/>
                </a:path>
                <a:path w="265429" h="1719579">
                  <a:moveTo>
                    <a:pt x="262128" y="1709928"/>
                  </a:moveTo>
                  <a:lnTo>
                    <a:pt x="3048" y="1709928"/>
                  </a:lnTo>
                  <a:lnTo>
                    <a:pt x="9144" y="1712976"/>
                  </a:lnTo>
                  <a:lnTo>
                    <a:pt x="9144" y="1719072"/>
                  </a:lnTo>
                  <a:lnTo>
                    <a:pt x="259080" y="1719072"/>
                  </a:lnTo>
                  <a:lnTo>
                    <a:pt x="259080" y="1712976"/>
                  </a:lnTo>
                  <a:lnTo>
                    <a:pt x="262128" y="1709928"/>
                  </a:lnTo>
                  <a:close/>
                </a:path>
                <a:path w="265429" h="1719579">
                  <a:moveTo>
                    <a:pt x="9144" y="1719072"/>
                  </a:moveTo>
                  <a:lnTo>
                    <a:pt x="9144" y="1712976"/>
                  </a:lnTo>
                  <a:lnTo>
                    <a:pt x="3048" y="1709928"/>
                  </a:lnTo>
                  <a:lnTo>
                    <a:pt x="3048" y="1719072"/>
                  </a:lnTo>
                  <a:lnTo>
                    <a:pt x="9144" y="1719072"/>
                  </a:lnTo>
                  <a:close/>
                </a:path>
                <a:path w="265429" h="1719579">
                  <a:moveTo>
                    <a:pt x="262128" y="9144"/>
                  </a:moveTo>
                  <a:lnTo>
                    <a:pt x="259080" y="3048"/>
                  </a:lnTo>
                  <a:lnTo>
                    <a:pt x="259080" y="9144"/>
                  </a:lnTo>
                  <a:lnTo>
                    <a:pt x="262128" y="9144"/>
                  </a:lnTo>
                  <a:close/>
                </a:path>
                <a:path w="265429" h="1719579">
                  <a:moveTo>
                    <a:pt x="262128" y="1709928"/>
                  </a:moveTo>
                  <a:lnTo>
                    <a:pt x="262128" y="9144"/>
                  </a:lnTo>
                  <a:lnTo>
                    <a:pt x="259080" y="9144"/>
                  </a:lnTo>
                  <a:lnTo>
                    <a:pt x="259080" y="1709928"/>
                  </a:lnTo>
                  <a:lnTo>
                    <a:pt x="262128" y="1709928"/>
                  </a:lnTo>
                  <a:close/>
                </a:path>
                <a:path w="265429" h="1719579">
                  <a:moveTo>
                    <a:pt x="262128" y="1719072"/>
                  </a:moveTo>
                  <a:lnTo>
                    <a:pt x="262128" y="1709928"/>
                  </a:lnTo>
                  <a:lnTo>
                    <a:pt x="259080" y="1712976"/>
                  </a:lnTo>
                  <a:lnTo>
                    <a:pt x="259080" y="1719072"/>
                  </a:lnTo>
                  <a:lnTo>
                    <a:pt x="262128" y="1719072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5407724" y="3508364"/>
            <a:ext cx="150495" cy="6375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950" spc="-1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950" spc="-5" b="1">
                <a:solidFill>
                  <a:srgbClr val="FFFFFF"/>
                </a:solidFill>
                <a:latin typeface="Arial"/>
                <a:cs typeface="Arial"/>
              </a:rPr>
              <a:t>nd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950" spc="-5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337048" y="4754880"/>
            <a:ext cx="265430" cy="853440"/>
            <a:chOff x="5337048" y="4754880"/>
            <a:chExt cx="265430" cy="853440"/>
          </a:xfrm>
        </p:grpSpPr>
        <p:sp>
          <p:nvSpPr>
            <p:cNvPr id="38" name="object 38"/>
            <p:cNvSpPr/>
            <p:nvPr/>
          </p:nvSpPr>
          <p:spPr>
            <a:xfrm>
              <a:off x="5340095" y="4757928"/>
              <a:ext cx="259079" cy="847725"/>
            </a:xfrm>
            <a:custGeom>
              <a:avLst/>
              <a:gdLst/>
              <a:ahLst/>
              <a:cxnLst/>
              <a:rect l="l" t="t" r="r" b="b"/>
              <a:pathLst>
                <a:path w="259079" h="847725">
                  <a:moveTo>
                    <a:pt x="259079" y="847343"/>
                  </a:moveTo>
                  <a:lnTo>
                    <a:pt x="259079" y="0"/>
                  </a:lnTo>
                  <a:lnTo>
                    <a:pt x="0" y="0"/>
                  </a:lnTo>
                  <a:lnTo>
                    <a:pt x="0" y="847343"/>
                  </a:lnTo>
                  <a:lnTo>
                    <a:pt x="259079" y="847343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337048" y="4754880"/>
              <a:ext cx="265430" cy="853440"/>
            </a:xfrm>
            <a:custGeom>
              <a:avLst/>
              <a:gdLst/>
              <a:ahLst/>
              <a:cxnLst/>
              <a:rect l="l" t="t" r="r" b="b"/>
              <a:pathLst>
                <a:path w="265429" h="853439">
                  <a:moveTo>
                    <a:pt x="265176" y="853440"/>
                  </a:moveTo>
                  <a:lnTo>
                    <a:pt x="265176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3048" y="853440"/>
                  </a:lnTo>
                  <a:lnTo>
                    <a:pt x="3048" y="6096"/>
                  </a:lnTo>
                  <a:lnTo>
                    <a:pt x="9144" y="3048"/>
                  </a:lnTo>
                  <a:lnTo>
                    <a:pt x="9144" y="6096"/>
                  </a:lnTo>
                  <a:lnTo>
                    <a:pt x="259080" y="6096"/>
                  </a:lnTo>
                  <a:lnTo>
                    <a:pt x="259080" y="3048"/>
                  </a:lnTo>
                  <a:lnTo>
                    <a:pt x="262128" y="6096"/>
                  </a:lnTo>
                  <a:lnTo>
                    <a:pt x="262128" y="853440"/>
                  </a:lnTo>
                  <a:lnTo>
                    <a:pt x="265176" y="853440"/>
                  </a:lnTo>
                  <a:close/>
                </a:path>
                <a:path w="265429" h="853439">
                  <a:moveTo>
                    <a:pt x="9144" y="6096"/>
                  </a:moveTo>
                  <a:lnTo>
                    <a:pt x="9144" y="3048"/>
                  </a:lnTo>
                  <a:lnTo>
                    <a:pt x="3048" y="6096"/>
                  </a:lnTo>
                  <a:lnTo>
                    <a:pt x="9144" y="6096"/>
                  </a:lnTo>
                  <a:close/>
                </a:path>
                <a:path w="265429" h="853439">
                  <a:moveTo>
                    <a:pt x="9144" y="847344"/>
                  </a:moveTo>
                  <a:lnTo>
                    <a:pt x="9144" y="6096"/>
                  </a:lnTo>
                  <a:lnTo>
                    <a:pt x="3048" y="6096"/>
                  </a:lnTo>
                  <a:lnTo>
                    <a:pt x="3048" y="847344"/>
                  </a:lnTo>
                  <a:lnTo>
                    <a:pt x="9144" y="847344"/>
                  </a:lnTo>
                  <a:close/>
                </a:path>
                <a:path w="265429" h="853439">
                  <a:moveTo>
                    <a:pt x="262128" y="847344"/>
                  </a:moveTo>
                  <a:lnTo>
                    <a:pt x="3048" y="847344"/>
                  </a:lnTo>
                  <a:lnTo>
                    <a:pt x="9144" y="850392"/>
                  </a:lnTo>
                  <a:lnTo>
                    <a:pt x="9144" y="853440"/>
                  </a:lnTo>
                  <a:lnTo>
                    <a:pt x="259080" y="853440"/>
                  </a:lnTo>
                  <a:lnTo>
                    <a:pt x="259080" y="850392"/>
                  </a:lnTo>
                  <a:lnTo>
                    <a:pt x="262128" y="847344"/>
                  </a:lnTo>
                  <a:close/>
                </a:path>
                <a:path w="265429" h="853439">
                  <a:moveTo>
                    <a:pt x="9144" y="853440"/>
                  </a:moveTo>
                  <a:lnTo>
                    <a:pt x="9144" y="850392"/>
                  </a:lnTo>
                  <a:lnTo>
                    <a:pt x="3048" y="847344"/>
                  </a:lnTo>
                  <a:lnTo>
                    <a:pt x="3048" y="853440"/>
                  </a:lnTo>
                  <a:lnTo>
                    <a:pt x="9144" y="853440"/>
                  </a:lnTo>
                  <a:close/>
                </a:path>
                <a:path w="265429" h="853439">
                  <a:moveTo>
                    <a:pt x="262128" y="6096"/>
                  </a:moveTo>
                  <a:lnTo>
                    <a:pt x="259080" y="3048"/>
                  </a:lnTo>
                  <a:lnTo>
                    <a:pt x="259080" y="6096"/>
                  </a:lnTo>
                  <a:lnTo>
                    <a:pt x="262128" y="6096"/>
                  </a:lnTo>
                  <a:close/>
                </a:path>
                <a:path w="265429" h="853439">
                  <a:moveTo>
                    <a:pt x="262128" y="847344"/>
                  </a:moveTo>
                  <a:lnTo>
                    <a:pt x="262128" y="6096"/>
                  </a:lnTo>
                  <a:lnTo>
                    <a:pt x="259080" y="6096"/>
                  </a:lnTo>
                  <a:lnTo>
                    <a:pt x="259080" y="847344"/>
                  </a:lnTo>
                  <a:lnTo>
                    <a:pt x="262128" y="847344"/>
                  </a:lnTo>
                  <a:close/>
                </a:path>
                <a:path w="265429" h="853439">
                  <a:moveTo>
                    <a:pt x="262128" y="853440"/>
                  </a:moveTo>
                  <a:lnTo>
                    <a:pt x="262128" y="847344"/>
                  </a:lnTo>
                  <a:lnTo>
                    <a:pt x="259080" y="850392"/>
                  </a:lnTo>
                  <a:lnTo>
                    <a:pt x="259080" y="853440"/>
                  </a:lnTo>
                  <a:lnTo>
                    <a:pt x="262128" y="85344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5407724" y="4830420"/>
            <a:ext cx="150495" cy="6997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Application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739384" y="2971800"/>
            <a:ext cx="948055" cy="676910"/>
            <a:chOff x="5739384" y="2971800"/>
            <a:chExt cx="948055" cy="676910"/>
          </a:xfrm>
        </p:grpSpPr>
        <p:sp>
          <p:nvSpPr>
            <p:cNvPr id="42" name="object 42"/>
            <p:cNvSpPr/>
            <p:nvPr/>
          </p:nvSpPr>
          <p:spPr>
            <a:xfrm>
              <a:off x="5742431" y="2977895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5739384" y="2971800"/>
              <a:ext cx="948055" cy="676910"/>
            </a:xfrm>
            <a:custGeom>
              <a:avLst/>
              <a:gdLst/>
              <a:ahLst/>
              <a:cxnLst/>
              <a:rect l="l" t="t" r="r" b="b"/>
              <a:pathLst>
                <a:path w="948054" h="676910">
                  <a:moveTo>
                    <a:pt x="947928" y="356616"/>
                  </a:moveTo>
                  <a:lnTo>
                    <a:pt x="947928" y="320040"/>
                  </a:lnTo>
                  <a:lnTo>
                    <a:pt x="944880" y="304800"/>
                  </a:lnTo>
                  <a:lnTo>
                    <a:pt x="941832" y="286512"/>
                  </a:lnTo>
                  <a:lnTo>
                    <a:pt x="926592" y="237744"/>
                  </a:lnTo>
                  <a:lnTo>
                    <a:pt x="890016" y="176784"/>
                  </a:lnTo>
                  <a:lnTo>
                    <a:pt x="838200" y="121920"/>
                  </a:lnTo>
                  <a:lnTo>
                    <a:pt x="807720" y="97536"/>
                  </a:lnTo>
                  <a:lnTo>
                    <a:pt x="774192" y="76200"/>
                  </a:lnTo>
                  <a:lnTo>
                    <a:pt x="737616" y="57912"/>
                  </a:lnTo>
                  <a:lnTo>
                    <a:pt x="658368" y="27432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472440" y="0"/>
                  </a:lnTo>
                  <a:lnTo>
                    <a:pt x="426720" y="3048"/>
                  </a:lnTo>
                  <a:lnTo>
                    <a:pt x="377952" y="6096"/>
                  </a:lnTo>
                  <a:lnTo>
                    <a:pt x="332232" y="15240"/>
                  </a:lnTo>
                  <a:lnTo>
                    <a:pt x="246888" y="39624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82296" y="149352"/>
                  </a:lnTo>
                  <a:lnTo>
                    <a:pt x="36576" y="207264"/>
                  </a:lnTo>
                  <a:lnTo>
                    <a:pt x="9144" y="271272"/>
                  </a:lnTo>
                  <a:lnTo>
                    <a:pt x="3048" y="304800"/>
                  </a:lnTo>
                  <a:lnTo>
                    <a:pt x="0" y="320040"/>
                  </a:lnTo>
                  <a:lnTo>
                    <a:pt x="0" y="356616"/>
                  </a:lnTo>
                  <a:lnTo>
                    <a:pt x="3048" y="371856"/>
                  </a:lnTo>
                  <a:lnTo>
                    <a:pt x="6096" y="390144"/>
                  </a:lnTo>
                  <a:lnTo>
                    <a:pt x="9144" y="405384"/>
                  </a:lnTo>
                  <a:lnTo>
                    <a:pt x="9144" y="323088"/>
                  </a:lnTo>
                  <a:lnTo>
                    <a:pt x="12192" y="304800"/>
                  </a:lnTo>
                  <a:lnTo>
                    <a:pt x="15240" y="289560"/>
                  </a:lnTo>
                  <a:lnTo>
                    <a:pt x="18288" y="271272"/>
                  </a:lnTo>
                  <a:lnTo>
                    <a:pt x="18288" y="274320"/>
                  </a:lnTo>
                  <a:lnTo>
                    <a:pt x="45720" y="210312"/>
                  </a:lnTo>
                  <a:lnTo>
                    <a:pt x="88392" y="155448"/>
                  </a:lnTo>
                  <a:lnTo>
                    <a:pt x="146304" y="106680"/>
                  </a:lnTo>
                  <a:lnTo>
                    <a:pt x="213360" y="67056"/>
                  </a:lnTo>
                  <a:lnTo>
                    <a:pt x="292608" y="36576"/>
                  </a:lnTo>
                  <a:lnTo>
                    <a:pt x="335280" y="24384"/>
                  </a:lnTo>
                  <a:lnTo>
                    <a:pt x="335280" y="27432"/>
                  </a:lnTo>
                  <a:lnTo>
                    <a:pt x="381000" y="18288"/>
                  </a:lnTo>
                  <a:lnTo>
                    <a:pt x="426720" y="12192"/>
                  </a:lnTo>
                  <a:lnTo>
                    <a:pt x="521208" y="12192"/>
                  </a:lnTo>
                  <a:lnTo>
                    <a:pt x="566928" y="18288"/>
                  </a:lnTo>
                  <a:lnTo>
                    <a:pt x="612648" y="27432"/>
                  </a:lnTo>
                  <a:lnTo>
                    <a:pt x="612648" y="24384"/>
                  </a:lnTo>
                  <a:lnTo>
                    <a:pt x="655320" y="36576"/>
                  </a:lnTo>
                  <a:lnTo>
                    <a:pt x="734568" y="67056"/>
                  </a:lnTo>
                  <a:lnTo>
                    <a:pt x="771144" y="85344"/>
                  </a:lnTo>
                  <a:lnTo>
                    <a:pt x="771144" y="87283"/>
                  </a:lnTo>
                  <a:lnTo>
                    <a:pt x="801624" y="106680"/>
                  </a:lnTo>
                  <a:lnTo>
                    <a:pt x="832104" y="131064"/>
                  </a:lnTo>
                  <a:lnTo>
                    <a:pt x="859536" y="155448"/>
                  </a:lnTo>
                  <a:lnTo>
                    <a:pt x="883920" y="182880"/>
                  </a:lnTo>
                  <a:lnTo>
                    <a:pt x="883920" y="186798"/>
                  </a:lnTo>
                  <a:lnTo>
                    <a:pt x="902208" y="210312"/>
                  </a:lnTo>
                  <a:lnTo>
                    <a:pt x="917448" y="240792"/>
                  </a:lnTo>
                  <a:lnTo>
                    <a:pt x="929640" y="274320"/>
                  </a:lnTo>
                  <a:lnTo>
                    <a:pt x="929640" y="271272"/>
                  </a:lnTo>
                  <a:lnTo>
                    <a:pt x="932688" y="289560"/>
                  </a:lnTo>
                  <a:lnTo>
                    <a:pt x="935736" y="304800"/>
                  </a:lnTo>
                  <a:lnTo>
                    <a:pt x="938784" y="323088"/>
                  </a:lnTo>
                  <a:lnTo>
                    <a:pt x="938784" y="405384"/>
                  </a:lnTo>
                  <a:lnTo>
                    <a:pt x="941832" y="390144"/>
                  </a:lnTo>
                  <a:lnTo>
                    <a:pt x="944880" y="371856"/>
                  </a:lnTo>
                  <a:lnTo>
                    <a:pt x="947928" y="356616"/>
                  </a:lnTo>
                  <a:close/>
                </a:path>
                <a:path w="948054" h="676910">
                  <a:moveTo>
                    <a:pt x="771144" y="588264"/>
                  </a:moveTo>
                  <a:lnTo>
                    <a:pt x="734568" y="609600"/>
                  </a:lnTo>
                  <a:lnTo>
                    <a:pt x="655320" y="640080"/>
                  </a:lnTo>
                  <a:lnTo>
                    <a:pt x="612648" y="649224"/>
                  </a:lnTo>
                  <a:lnTo>
                    <a:pt x="566928" y="658368"/>
                  </a:lnTo>
                  <a:lnTo>
                    <a:pt x="521208" y="664464"/>
                  </a:lnTo>
                  <a:lnTo>
                    <a:pt x="426720" y="664464"/>
                  </a:lnTo>
                  <a:lnTo>
                    <a:pt x="381000" y="658368"/>
                  </a:lnTo>
                  <a:lnTo>
                    <a:pt x="335280" y="649224"/>
                  </a:lnTo>
                  <a:lnTo>
                    <a:pt x="292608" y="640080"/>
                  </a:lnTo>
                  <a:lnTo>
                    <a:pt x="213360" y="609600"/>
                  </a:lnTo>
                  <a:lnTo>
                    <a:pt x="176784" y="588264"/>
                  </a:lnTo>
                  <a:lnTo>
                    <a:pt x="176784" y="591312"/>
                  </a:lnTo>
                  <a:lnTo>
                    <a:pt x="115824" y="545592"/>
                  </a:lnTo>
                  <a:lnTo>
                    <a:pt x="64008" y="493776"/>
                  </a:lnTo>
                  <a:lnTo>
                    <a:pt x="45720" y="463296"/>
                  </a:lnTo>
                  <a:lnTo>
                    <a:pt x="45720" y="466344"/>
                  </a:lnTo>
                  <a:lnTo>
                    <a:pt x="30480" y="435864"/>
                  </a:lnTo>
                  <a:lnTo>
                    <a:pt x="18288" y="402336"/>
                  </a:lnTo>
                  <a:lnTo>
                    <a:pt x="12192" y="371856"/>
                  </a:lnTo>
                  <a:lnTo>
                    <a:pt x="9144" y="353568"/>
                  </a:lnTo>
                  <a:lnTo>
                    <a:pt x="9144" y="405384"/>
                  </a:lnTo>
                  <a:lnTo>
                    <a:pt x="36576" y="469392"/>
                  </a:lnTo>
                  <a:lnTo>
                    <a:pt x="82296" y="527304"/>
                  </a:lnTo>
                  <a:lnTo>
                    <a:pt x="109728" y="554736"/>
                  </a:lnTo>
                  <a:lnTo>
                    <a:pt x="140208" y="576072"/>
                  </a:lnTo>
                  <a:lnTo>
                    <a:pt x="173736" y="600456"/>
                  </a:lnTo>
                  <a:lnTo>
                    <a:pt x="210312" y="618744"/>
                  </a:lnTo>
                  <a:lnTo>
                    <a:pt x="246888" y="633984"/>
                  </a:lnTo>
                  <a:lnTo>
                    <a:pt x="289560" y="649224"/>
                  </a:lnTo>
                  <a:lnTo>
                    <a:pt x="332232" y="661416"/>
                  </a:lnTo>
                  <a:lnTo>
                    <a:pt x="377952" y="667512"/>
                  </a:lnTo>
                  <a:lnTo>
                    <a:pt x="426720" y="673608"/>
                  </a:lnTo>
                  <a:lnTo>
                    <a:pt x="472440" y="676656"/>
                  </a:lnTo>
                  <a:lnTo>
                    <a:pt x="521208" y="673608"/>
                  </a:lnTo>
                  <a:lnTo>
                    <a:pt x="569976" y="667512"/>
                  </a:lnTo>
                  <a:lnTo>
                    <a:pt x="615696" y="661416"/>
                  </a:lnTo>
                  <a:lnTo>
                    <a:pt x="658368" y="649224"/>
                  </a:lnTo>
                  <a:lnTo>
                    <a:pt x="737616" y="618744"/>
                  </a:lnTo>
                  <a:lnTo>
                    <a:pt x="768096" y="603504"/>
                  </a:lnTo>
                  <a:lnTo>
                    <a:pt x="768096" y="591312"/>
                  </a:lnTo>
                  <a:lnTo>
                    <a:pt x="771144" y="588264"/>
                  </a:lnTo>
                  <a:close/>
                </a:path>
                <a:path w="948054" h="676910">
                  <a:moveTo>
                    <a:pt x="771144" y="87283"/>
                  </a:moveTo>
                  <a:lnTo>
                    <a:pt x="771144" y="85344"/>
                  </a:lnTo>
                  <a:lnTo>
                    <a:pt x="768096" y="85344"/>
                  </a:lnTo>
                  <a:lnTo>
                    <a:pt x="771144" y="87283"/>
                  </a:lnTo>
                  <a:close/>
                </a:path>
                <a:path w="948054" h="676910">
                  <a:moveTo>
                    <a:pt x="883920" y="506730"/>
                  </a:moveTo>
                  <a:lnTo>
                    <a:pt x="883920" y="493776"/>
                  </a:lnTo>
                  <a:lnTo>
                    <a:pt x="859536" y="521208"/>
                  </a:lnTo>
                  <a:lnTo>
                    <a:pt x="832104" y="545592"/>
                  </a:lnTo>
                  <a:lnTo>
                    <a:pt x="801624" y="569976"/>
                  </a:lnTo>
                  <a:lnTo>
                    <a:pt x="768096" y="591312"/>
                  </a:lnTo>
                  <a:lnTo>
                    <a:pt x="768096" y="603504"/>
                  </a:lnTo>
                  <a:lnTo>
                    <a:pt x="774192" y="600456"/>
                  </a:lnTo>
                  <a:lnTo>
                    <a:pt x="807720" y="576072"/>
                  </a:lnTo>
                  <a:lnTo>
                    <a:pt x="838200" y="554736"/>
                  </a:lnTo>
                  <a:lnTo>
                    <a:pt x="865632" y="527304"/>
                  </a:lnTo>
                  <a:lnTo>
                    <a:pt x="883920" y="506730"/>
                  </a:lnTo>
                  <a:close/>
                </a:path>
                <a:path w="948054" h="676910">
                  <a:moveTo>
                    <a:pt x="883920" y="186798"/>
                  </a:moveTo>
                  <a:lnTo>
                    <a:pt x="883920" y="182880"/>
                  </a:lnTo>
                  <a:lnTo>
                    <a:pt x="880872" y="182880"/>
                  </a:lnTo>
                  <a:lnTo>
                    <a:pt x="883920" y="186798"/>
                  </a:lnTo>
                  <a:close/>
                </a:path>
                <a:path w="948054" h="676910">
                  <a:moveTo>
                    <a:pt x="938784" y="405384"/>
                  </a:moveTo>
                  <a:lnTo>
                    <a:pt x="938784" y="353568"/>
                  </a:lnTo>
                  <a:lnTo>
                    <a:pt x="935736" y="371856"/>
                  </a:lnTo>
                  <a:lnTo>
                    <a:pt x="929640" y="402336"/>
                  </a:lnTo>
                  <a:lnTo>
                    <a:pt x="917448" y="435864"/>
                  </a:lnTo>
                  <a:lnTo>
                    <a:pt x="902208" y="466344"/>
                  </a:lnTo>
                  <a:lnTo>
                    <a:pt x="902208" y="463296"/>
                  </a:lnTo>
                  <a:lnTo>
                    <a:pt x="880872" y="493776"/>
                  </a:lnTo>
                  <a:lnTo>
                    <a:pt x="883920" y="493776"/>
                  </a:lnTo>
                  <a:lnTo>
                    <a:pt x="883920" y="506730"/>
                  </a:lnTo>
                  <a:lnTo>
                    <a:pt x="890016" y="499872"/>
                  </a:lnTo>
                  <a:lnTo>
                    <a:pt x="911352" y="469392"/>
                  </a:lnTo>
                  <a:lnTo>
                    <a:pt x="926592" y="438912"/>
                  </a:lnTo>
                  <a:lnTo>
                    <a:pt x="938784" y="405384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5961384" y="3065782"/>
            <a:ext cx="500380" cy="4775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065" marR="5080">
              <a:lnSpc>
                <a:spcPct val="104200"/>
              </a:lnSpc>
              <a:spcBef>
                <a:spcPts val="8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</a:t>
            </a:r>
            <a:r>
              <a:rPr dirty="0" sz="95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7095744" y="2968752"/>
            <a:ext cx="951230" cy="673735"/>
            <a:chOff x="7095744" y="2968752"/>
            <a:chExt cx="951230" cy="673735"/>
          </a:xfrm>
        </p:grpSpPr>
        <p:sp>
          <p:nvSpPr>
            <p:cNvPr id="46" name="object 46"/>
            <p:cNvSpPr/>
            <p:nvPr/>
          </p:nvSpPr>
          <p:spPr>
            <a:xfrm>
              <a:off x="7101840" y="2971799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7095744" y="2968752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3048" y="353568"/>
                  </a:moveTo>
                  <a:lnTo>
                    <a:pt x="3048" y="320040"/>
                  </a:lnTo>
                  <a:lnTo>
                    <a:pt x="0" y="335280"/>
                  </a:lnTo>
                  <a:lnTo>
                    <a:pt x="3048" y="353568"/>
                  </a:lnTo>
                  <a:close/>
                </a:path>
                <a:path w="951229" h="673735">
                  <a:moveTo>
                    <a:pt x="950976" y="353568"/>
                  </a:moveTo>
                  <a:lnTo>
                    <a:pt x="950976" y="320040"/>
                  </a:lnTo>
                  <a:lnTo>
                    <a:pt x="944880" y="283464"/>
                  </a:lnTo>
                  <a:lnTo>
                    <a:pt x="929640" y="234696"/>
                  </a:lnTo>
                  <a:lnTo>
                    <a:pt x="893064" y="173736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4864"/>
                  </a:lnTo>
                  <a:lnTo>
                    <a:pt x="701040" y="39624"/>
                  </a:lnTo>
                  <a:lnTo>
                    <a:pt x="658368" y="24384"/>
                  </a:lnTo>
                  <a:lnTo>
                    <a:pt x="615696" y="12192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35280" y="12192"/>
                  </a:lnTo>
                  <a:lnTo>
                    <a:pt x="292608" y="24384"/>
                  </a:lnTo>
                  <a:lnTo>
                    <a:pt x="249936" y="39624"/>
                  </a:lnTo>
                  <a:lnTo>
                    <a:pt x="210312" y="54864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1336" y="234696"/>
                  </a:lnTo>
                  <a:lnTo>
                    <a:pt x="12192" y="268224"/>
                  </a:lnTo>
                  <a:lnTo>
                    <a:pt x="6096" y="283464"/>
                  </a:lnTo>
                  <a:lnTo>
                    <a:pt x="3048" y="301752"/>
                  </a:lnTo>
                  <a:lnTo>
                    <a:pt x="3048" y="371856"/>
                  </a:lnTo>
                  <a:lnTo>
                    <a:pt x="6096" y="387096"/>
                  </a:lnTo>
                  <a:lnTo>
                    <a:pt x="12192" y="405384"/>
                  </a:lnTo>
                  <a:lnTo>
                    <a:pt x="12192" y="320040"/>
                  </a:lnTo>
                  <a:lnTo>
                    <a:pt x="15240" y="301752"/>
                  </a:lnTo>
                  <a:lnTo>
                    <a:pt x="15240" y="286512"/>
                  </a:lnTo>
                  <a:lnTo>
                    <a:pt x="21336" y="271272"/>
                  </a:lnTo>
                  <a:lnTo>
                    <a:pt x="33528" y="237744"/>
                  </a:lnTo>
                  <a:lnTo>
                    <a:pt x="33528" y="240792"/>
                  </a:lnTo>
                  <a:lnTo>
                    <a:pt x="48768" y="210312"/>
                  </a:lnTo>
                  <a:lnTo>
                    <a:pt x="67056" y="179832"/>
                  </a:lnTo>
                  <a:lnTo>
                    <a:pt x="91440" y="152400"/>
                  </a:lnTo>
                  <a:lnTo>
                    <a:pt x="91440" y="155448"/>
                  </a:lnTo>
                  <a:lnTo>
                    <a:pt x="115824" y="128016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6408" y="64008"/>
                  </a:lnTo>
                  <a:lnTo>
                    <a:pt x="216408" y="67056"/>
                  </a:lnTo>
                  <a:lnTo>
                    <a:pt x="252984" y="48768"/>
                  </a:lnTo>
                  <a:lnTo>
                    <a:pt x="295656" y="33528"/>
                  </a:lnTo>
                  <a:lnTo>
                    <a:pt x="295656" y="36576"/>
                  </a:lnTo>
                  <a:lnTo>
                    <a:pt x="338328" y="24384"/>
                  </a:lnTo>
                  <a:lnTo>
                    <a:pt x="381000" y="15240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24256" y="12192"/>
                  </a:lnTo>
                  <a:lnTo>
                    <a:pt x="569976" y="15240"/>
                  </a:lnTo>
                  <a:lnTo>
                    <a:pt x="615696" y="24384"/>
                  </a:lnTo>
                  <a:lnTo>
                    <a:pt x="615696" y="25196"/>
                  </a:lnTo>
                  <a:lnTo>
                    <a:pt x="655320" y="35763"/>
                  </a:lnTo>
                  <a:lnTo>
                    <a:pt x="655320" y="33528"/>
                  </a:lnTo>
                  <a:lnTo>
                    <a:pt x="697992" y="48768"/>
                  </a:lnTo>
                  <a:lnTo>
                    <a:pt x="734568" y="67056"/>
                  </a:lnTo>
                  <a:lnTo>
                    <a:pt x="734568" y="64008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28016"/>
                  </a:lnTo>
                  <a:lnTo>
                    <a:pt x="862584" y="155448"/>
                  </a:lnTo>
                  <a:lnTo>
                    <a:pt x="862584" y="155829"/>
                  </a:lnTo>
                  <a:lnTo>
                    <a:pt x="883920" y="179832"/>
                  </a:lnTo>
                  <a:lnTo>
                    <a:pt x="920496" y="240792"/>
                  </a:lnTo>
                  <a:lnTo>
                    <a:pt x="920496" y="246126"/>
                  </a:lnTo>
                  <a:lnTo>
                    <a:pt x="929640" y="271272"/>
                  </a:lnTo>
                  <a:lnTo>
                    <a:pt x="935736" y="286512"/>
                  </a:lnTo>
                  <a:lnTo>
                    <a:pt x="935736" y="301752"/>
                  </a:lnTo>
                  <a:lnTo>
                    <a:pt x="938784" y="320040"/>
                  </a:lnTo>
                  <a:lnTo>
                    <a:pt x="938784" y="413004"/>
                  </a:lnTo>
                  <a:lnTo>
                    <a:pt x="941832" y="405384"/>
                  </a:lnTo>
                  <a:lnTo>
                    <a:pt x="944880" y="387096"/>
                  </a:lnTo>
                  <a:lnTo>
                    <a:pt x="947928" y="371856"/>
                  </a:lnTo>
                  <a:lnTo>
                    <a:pt x="950976" y="353568"/>
                  </a:lnTo>
                  <a:close/>
                </a:path>
                <a:path w="951229" h="673735">
                  <a:moveTo>
                    <a:pt x="615696" y="658368"/>
                  </a:moveTo>
                  <a:lnTo>
                    <a:pt x="615696" y="649224"/>
                  </a:lnTo>
                  <a:lnTo>
                    <a:pt x="524256" y="661416"/>
                  </a:lnTo>
                  <a:lnTo>
                    <a:pt x="475488" y="664464"/>
                  </a:lnTo>
                  <a:lnTo>
                    <a:pt x="426720" y="661416"/>
                  </a:lnTo>
                  <a:lnTo>
                    <a:pt x="381000" y="655320"/>
                  </a:lnTo>
                  <a:lnTo>
                    <a:pt x="338328" y="649224"/>
                  </a:lnTo>
                  <a:lnTo>
                    <a:pt x="295656" y="637032"/>
                  </a:lnTo>
                  <a:lnTo>
                    <a:pt x="252984" y="621792"/>
                  </a:lnTo>
                  <a:lnTo>
                    <a:pt x="252984" y="624840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67056" y="490728"/>
                  </a:lnTo>
                  <a:lnTo>
                    <a:pt x="33528" y="432816"/>
                  </a:lnTo>
                  <a:lnTo>
                    <a:pt x="15240" y="384048"/>
                  </a:lnTo>
                  <a:lnTo>
                    <a:pt x="15240" y="368808"/>
                  </a:lnTo>
                  <a:lnTo>
                    <a:pt x="12192" y="353568"/>
                  </a:lnTo>
                  <a:lnTo>
                    <a:pt x="12192" y="405384"/>
                  </a:lnTo>
                  <a:lnTo>
                    <a:pt x="15240" y="415544"/>
                  </a:lnTo>
                  <a:lnTo>
                    <a:pt x="15240" y="384048"/>
                  </a:lnTo>
                  <a:lnTo>
                    <a:pt x="18288" y="387096"/>
                  </a:lnTo>
                  <a:lnTo>
                    <a:pt x="18288" y="425704"/>
                  </a:lnTo>
                  <a:lnTo>
                    <a:pt x="21336" y="435864"/>
                  </a:lnTo>
                  <a:lnTo>
                    <a:pt x="39624" y="469392"/>
                  </a:lnTo>
                  <a:lnTo>
                    <a:pt x="82296" y="524256"/>
                  </a:lnTo>
                  <a:lnTo>
                    <a:pt x="109728" y="551688"/>
                  </a:lnTo>
                  <a:lnTo>
                    <a:pt x="140208" y="576072"/>
                  </a:lnTo>
                  <a:lnTo>
                    <a:pt x="173736" y="597408"/>
                  </a:lnTo>
                  <a:lnTo>
                    <a:pt x="210312" y="615696"/>
                  </a:lnTo>
                  <a:lnTo>
                    <a:pt x="249936" y="633984"/>
                  </a:lnTo>
                  <a:lnTo>
                    <a:pt x="335280" y="658368"/>
                  </a:lnTo>
                  <a:lnTo>
                    <a:pt x="381000" y="667512"/>
                  </a:lnTo>
                  <a:lnTo>
                    <a:pt x="426720" y="670560"/>
                  </a:lnTo>
                  <a:lnTo>
                    <a:pt x="475488" y="673608"/>
                  </a:lnTo>
                  <a:lnTo>
                    <a:pt x="524256" y="670560"/>
                  </a:lnTo>
                  <a:lnTo>
                    <a:pt x="569976" y="667512"/>
                  </a:lnTo>
                  <a:lnTo>
                    <a:pt x="615696" y="658368"/>
                  </a:lnTo>
                  <a:close/>
                </a:path>
                <a:path w="951229" h="673735">
                  <a:moveTo>
                    <a:pt x="18288" y="286512"/>
                  </a:moveTo>
                  <a:lnTo>
                    <a:pt x="15240" y="286512"/>
                  </a:lnTo>
                  <a:lnTo>
                    <a:pt x="15240" y="301752"/>
                  </a:lnTo>
                  <a:lnTo>
                    <a:pt x="18288" y="286512"/>
                  </a:lnTo>
                  <a:close/>
                </a:path>
                <a:path w="951229" h="673735">
                  <a:moveTo>
                    <a:pt x="615696" y="25196"/>
                  </a:moveTo>
                  <a:lnTo>
                    <a:pt x="615696" y="24384"/>
                  </a:lnTo>
                  <a:lnTo>
                    <a:pt x="612648" y="24384"/>
                  </a:lnTo>
                  <a:lnTo>
                    <a:pt x="615696" y="25196"/>
                  </a:lnTo>
                  <a:close/>
                </a:path>
                <a:path w="951229" h="673735">
                  <a:moveTo>
                    <a:pt x="658368" y="646176"/>
                  </a:moveTo>
                  <a:lnTo>
                    <a:pt x="658368" y="637032"/>
                  </a:lnTo>
                  <a:lnTo>
                    <a:pt x="612648" y="649224"/>
                  </a:lnTo>
                  <a:lnTo>
                    <a:pt x="615696" y="649224"/>
                  </a:lnTo>
                  <a:lnTo>
                    <a:pt x="615696" y="658368"/>
                  </a:lnTo>
                  <a:lnTo>
                    <a:pt x="658368" y="646176"/>
                  </a:lnTo>
                  <a:close/>
                </a:path>
                <a:path w="951229" h="673735">
                  <a:moveTo>
                    <a:pt x="658368" y="36576"/>
                  </a:moveTo>
                  <a:lnTo>
                    <a:pt x="655320" y="33528"/>
                  </a:lnTo>
                  <a:lnTo>
                    <a:pt x="655320" y="35763"/>
                  </a:lnTo>
                  <a:lnTo>
                    <a:pt x="658368" y="36576"/>
                  </a:lnTo>
                  <a:close/>
                </a:path>
                <a:path w="951229" h="673735">
                  <a:moveTo>
                    <a:pt x="862584" y="530352"/>
                  </a:moveTo>
                  <a:lnTo>
                    <a:pt x="862584" y="518160"/>
                  </a:lnTo>
                  <a:lnTo>
                    <a:pt x="835152" y="542544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6552"/>
                  </a:lnTo>
                  <a:lnTo>
                    <a:pt x="697992" y="621792"/>
                  </a:lnTo>
                  <a:lnTo>
                    <a:pt x="655320" y="637032"/>
                  </a:lnTo>
                  <a:lnTo>
                    <a:pt x="658368" y="637032"/>
                  </a:lnTo>
                  <a:lnTo>
                    <a:pt x="658368" y="646176"/>
                  </a:lnTo>
                  <a:lnTo>
                    <a:pt x="701040" y="633984"/>
                  </a:lnTo>
                  <a:lnTo>
                    <a:pt x="740664" y="615696"/>
                  </a:lnTo>
                  <a:lnTo>
                    <a:pt x="777240" y="597408"/>
                  </a:lnTo>
                  <a:lnTo>
                    <a:pt x="810768" y="576072"/>
                  </a:lnTo>
                  <a:lnTo>
                    <a:pt x="841248" y="551688"/>
                  </a:lnTo>
                  <a:lnTo>
                    <a:pt x="862584" y="530352"/>
                  </a:lnTo>
                  <a:close/>
                </a:path>
                <a:path w="951229" h="673735">
                  <a:moveTo>
                    <a:pt x="862584" y="155829"/>
                  </a:moveTo>
                  <a:lnTo>
                    <a:pt x="862584" y="155448"/>
                  </a:lnTo>
                  <a:lnTo>
                    <a:pt x="859536" y="152400"/>
                  </a:lnTo>
                  <a:lnTo>
                    <a:pt x="862584" y="155829"/>
                  </a:lnTo>
                  <a:close/>
                </a:path>
                <a:path w="951229" h="673735">
                  <a:moveTo>
                    <a:pt x="920496" y="452628"/>
                  </a:moveTo>
                  <a:lnTo>
                    <a:pt x="920496" y="432816"/>
                  </a:lnTo>
                  <a:lnTo>
                    <a:pt x="902208" y="463296"/>
                  </a:lnTo>
                  <a:lnTo>
                    <a:pt x="883920" y="490728"/>
                  </a:lnTo>
                  <a:lnTo>
                    <a:pt x="859536" y="518160"/>
                  </a:lnTo>
                  <a:lnTo>
                    <a:pt x="862584" y="518160"/>
                  </a:lnTo>
                  <a:lnTo>
                    <a:pt x="862584" y="530352"/>
                  </a:lnTo>
                  <a:lnTo>
                    <a:pt x="868680" y="524256"/>
                  </a:lnTo>
                  <a:lnTo>
                    <a:pt x="893064" y="496824"/>
                  </a:lnTo>
                  <a:lnTo>
                    <a:pt x="911352" y="469392"/>
                  </a:lnTo>
                  <a:lnTo>
                    <a:pt x="920496" y="452628"/>
                  </a:lnTo>
                  <a:close/>
                </a:path>
                <a:path w="951229" h="673735">
                  <a:moveTo>
                    <a:pt x="920496" y="246126"/>
                  </a:moveTo>
                  <a:lnTo>
                    <a:pt x="920496" y="240792"/>
                  </a:lnTo>
                  <a:lnTo>
                    <a:pt x="917448" y="237744"/>
                  </a:lnTo>
                  <a:lnTo>
                    <a:pt x="920496" y="246126"/>
                  </a:lnTo>
                  <a:close/>
                </a:path>
                <a:path w="951229" h="673735">
                  <a:moveTo>
                    <a:pt x="938784" y="413004"/>
                  </a:moveTo>
                  <a:lnTo>
                    <a:pt x="938784" y="353568"/>
                  </a:lnTo>
                  <a:lnTo>
                    <a:pt x="935736" y="368808"/>
                  </a:lnTo>
                  <a:lnTo>
                    <a:pt x="935736" y="384048"/>
                  </a:lnTo>
                  <a:lnTo>
                    <a:pt x="929640" y="402336"/>
                  </a:lnTo>
                  <a:lnTo>
                    <a:pt x="917448" y="432816"/>
                  </a:lnTo>
                  <a:lnTo>
                    <a:pt x="920496" y="432816"/>
                  </a:lnTo>
                  <a:lnTo>
                    <a:pt x="920496" y="452628"/>
                  </a:lnTo>
                  <a:lnTo>
                    <a:pt x="929640" y="435864"/>
                  </a:lnTo>
                  <a:lnTo>
                    <a:pt x="938784" y="413004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/>
          <p:cNvSpPr txBox="1"/>
          <p:nvPr/>
        </p:nvSpPr>
        <p:spPr>
          <a:xfrm>
            <a:off x="7317745" y="3062734"/>
            <a:ext cx="500380" cy="4775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>
              <a:lnSpc>
                <a:spcPct val="104200"/>
              </a:lnSpc>
              <a:spcBef>
                <a:spcPts val="8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</a:t>
            </a:r>
            <a:r>
              <a:rPr dirty="0" sz="95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8433816" y="2968752"/>
            <a:ext cx="951230" cy="673735"/>
            <a:chOff x="8433816" y="2968752"/>
            <a:chExt cx="951230" cy="673735"/>
          </a:xfrm>
        </p:grpSpPr>
        <p:sp>
          <p:nvSpPr>
            <p:cNvPr id="50" name="object 50"/>
            <p:cNvSpPr/>
            <p:nvPr/>
          </p:nvSpPr>
          <p:spPr>
            <a:xfrm>
              <a:off x="8439911" y="2971799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8433816" y="2968752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3048" y="353568"/>
                  </a:moveTo>
                  <a:lnTo>
                    <a:pt x="3048" y="320040"/>
                  </a:lnTo>
                  <a:lnTo>
                    <a:pt x="0" y="335280"/>
                  </a:lnTo>
                  <a:lnTo>
                    <a:pt x="3048" y="353568"/>
                  </a:lnTo>
                  <a:close/>
                </a:path>
                <a:path w="951229" h="673735">
                  <a:moveTo>
                    <a:pt x="950976" y="353568"/>
                  </a:moveTo>
                  <a:lnTo>
                    <a:pt x="950976" y="320040"/>
                  </a:lnTo>
                  <a:lnTo>
                    <a:pt x="944880" y="283464"/>
                  </a:lnTo>
                  <a:lnTo>
                    <a:pt x="929640" y="234696"/>
                  </a:lnTo>
                  <a:lnTo>
                    <a:pt x="893064" y="173736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4864"/>
                  </a:lnTo>
                  <a:lnTo>
                    <a:pt x="661416" y="24384"/>
                  </a:lnTo>
                  <a:lnTo>
                    <a:pt x="615696" y="12192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35280" y="12192"/>
                  </a:lnTo>
                  <a:lnTo>
                    <a:pt x="292608" y="24384"/>
                  </a:lnTo>
                  <a:lnTo>
                    <a:pt x="249936" y="39624"/>
                  </a:lnTo>
                  <a:lnTo>
                    <a:pt x="210312" y="54864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1336" y="234696"/>
                  </a:lnTo>
                  <a:lnTo>
                    <a:pt x="12192" y="268224"/>
                  </a:lnTo>
                  <a:lnTo>
                    <a:pt x="6096" y="283464"/>
                  </a:lnTo>
                  <a:lnTo>
                    <a:pt x="3048" y="301752"/>
                  </a:lnTo>
                  <a:lnTo>
                    <a:pt x="3048" y="371856"/>
                  </a:lnTo>
                  <a:lnTo>
                    <a:pt x="6096" y="387096"/>
                  </a:lnTo>
                  <a:lnTo>
                    <a:pt x="12192" y="405384"/>
                  </a:lnTo>
                  <a:lnTo>
                    <a:pt x="12192" y="320040"/>
                  </a:lnTo>
                  <a:lnTo>
                    <a:pt x="15240" y="301752"/>
                  </a:lnTo>
                  <a:lnTo>
                    <a:pt x="21336" y="271272"/>
                  </a:lnTo>
                  <a:lnTo>
                    <a:pt x="33528" y="237744"/>
                  </a:lnTo>
                  <a:lnTo>
                    <a:pt x="33528" y="240792"/>
                  </a:lnTo>
                  <a:lnTo>
                    <a:pt x="48768" y="210312"/>
                  </a:lnTo>
                  <a:lnTo>
                    <a:pt x="67056" y="179832"/>
                  </a:lnTo>
                  <a:lnTo>
                    <a:pt x="91440" y="152400"/>
                  </a:lnTo>
                  <a:lnTo>
                    <a:pt x="91440" y="155448"/>
                  </a:lnTo>
                  <a:lnTo>
                    <a:pt x="115824" y="128016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6408" y="64008"/>
                  </a:lnTo>
                  <a:lnTo>
                    <a:pt x="216408" y="67056"/>
                  </a:lnTo>
                  <a:lnTo>
                    <a:pt x="252984" y="48768"/>
                  </a:lnTo>
                  <a:lnTo>
                    <a:pt x="295656" y="33528"/>
                  </a:lnTo>
                  <a:lnTo>
                    <a:pt x="295656" y="36576"/>
                  </a:lnTo>
                  <a:lnTo>
                    <a:pt x="338328" y="24384"/>
                  </a:lnTo>
                  <a:lnTo>
                    <a:pt x="381000" y="15240"/>
                  </a:lnTo>
                  <a:lnTo>
                    <a:pt x="426720" y="12382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24256" y="12192"/>
                  </a:lnTo>
                  <a:lnTo>
                    <a:pt x="569976" y="15240"/>
                  </a:lnTo>
                  <a:lnTo>
                    <a:pt x="615696" y="24384"/>
                  </a:lnTo>
                  <a:lnTo>
                    <a:pt x="615696" y="25196"/>
                  </a:lnTo>
                  <a:lnTo>
                    <a:pt x="655320" y="35763"/>
                  </a:lnTo>
                  <a:lnTo>
                    <a:pt x="655320" y="33528"/>
                  </a:lnTo>
                  <a:lnTo>
                    <a:pt x="697992" y="48768"/>
                  </a:lnTo>
                  <a:lnTo>
                    <a:pt x="734568" y="67056"/>
                  </a:lnTo>
                  <a:lnTo>
                    <a:pt x="734568" y="64008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28016"/>
                  </a:lnTo>
                  <a:lnTo>
                    <a:pt x="862584" y="155448"/>
                  </a:lnTo>
                  <a:lnTo>
                    <a:pt x="862584" y="155829"/>
                  </a:lnTo>
                  <a:lnTo>
                    <a:pt x="883920" y="179832"/>
                  </a:lnTo>
                  <a:lnTo>
                    <a:pt x="920496" y="240792"/>
                  </a:lnTo>
                  <a:lnTo>
                    <a:pt x="920496" y="246126"/>
                  </a:lnTo>
                  <a:lnTo>
                    <a:pt x="929640" y="271272"/>
                  </a:lnTo>
                  <a:lnTo>
                    <a:pt x="935736" y="286512"/>
                  </a:lnTo>
                  <a:lnTo>
                    <a:pt x="938784" y="301752"/>
                  </a:lnTo>
                  <a:lnTo>
                    <a:pt x="938784" y="413004"/>
                  </a:lnTo>
                  <a:lnTo>
                    <a:pt x="941832" y="405384"/>
                  </a:lnTo>
                  <a:lnTo>
                    <a:pt x="944880" y="387096"/>
                  </a:lnTo>
                  <a:lnTo>
                    <a:pt x="947928" y="371856"/>
                  </a:lnTo>
                  <a:lnTo>
                    <a:pt x="950976" y="353568"/>
                  </a:lnTo>
                  <a:close/>
                </a:path>
                <a:path w="951229" h="673735">
                  <a:moveTo>
                    <a:pt x="429768" y="661416"/>
                  </a:moveTo>
                  <a:lnTo>
                    <a:pt x="381000" y="655320"/>
                  </a:lnTo>
                  <a:lnTo>
                    <a:pt x="338328" y="649224"/>
                  </a:lnTo>
                  <a:lnTo>
                    <a:pt x="295656" y="637032"/>
                  </a:lnTo>
                  <a:lnTo>
                    <a:pt x="252984" y="621792"/>
                  </a:lnTo>
                  <a:lnTo>
                    <a:pt x="252984" y="624840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67056" y="490728"/>
                  </a:lnTo>
                  <a:lnTo>
                    <a:pt x="33528" y="432816"/>
                  </a:lnTo>
                  <a:lnTo>
                    <a:pt x="18288" y="384048"/>
                  </a:lnTo>
                  <a:lnTo>
                    <a:pt x="18288" y="387096"/>
                  </a:lnTo>
                  <a:lnTo>
                    <a:pt x="15240" y="368808"/>
                  </a:lnTo>
                  <a:lnTo>
                    <a:pt x="12192" y="353568"/>
                  </a:lnTo>
                  <a:lnTo>
                    <a:pt x="12192" y="405384"/>
                  </a:lnTo>
                  <a:lnTo>
                    <a:pt x="39624" y="469392"/>
                  </a:lnTo>
                  <a:lnTo>
                    <a:pt x="82296" y="524256"/>
                  </a:lnTo>
                  <a:lnTo>
                    <a:pt x="109728" y="551688"/>
                  </a:lnTo>
                  <a:lnTo>
                    <a:pt x="140208" y="576072"/>
                  </a:lnTo>
                  <a:lnTo>
                    <a:pt x="173736" y="597408"/>
                  </a:lnTo>
                  <a:lnTo>
                    <a:pt x="210312" y="615696"/>
                  </a:lnTo>
                  <a:lnTo>
                    <a:pt x="249936" y="633984"/>
                  </a:lnTo>
                  <a:lnTo>
                    <a:pt x="335280" y="658368"/>
                  </a:lnTo>
                  <a:lnTo>
                    <a:pt x="381000" y="667512"/>
                  </a:lnTo>
                  <a:lnTo>
                    <a:pt x="426720" y="670560"/>
                  </a:lnTo>
                  <a:lnTo>
                    <a:pt x="426720" y="661416"/>
                  </a:lnTo>
                  <a:lnTo>
                    <a:pt x="429768" y="661416"/>
                  </a:lnTo>
                  <a:close/>
                </a:path>
                <a:path w="951229" h="673735">
                  <a:moveTo>
                    <a:pt x="429768" y="12192"/>
                  </a:moveTo>
                  <a:lnTo>
                    <a:pt x="426720" y="12192"/>
                  </a:lnTo>
                  <a:lnTo>
                    <a:pt x="426720" y="12382"/>
                  </a:lnTo>
                  <a:lnTo>
                    <a:pt x="429768" y="12192"/>
                  </a:lnTo>
                  <a:close/>
                </a:path>
                <a:path w="951229" h="673735">
                  <a:moveTo>
                    <a:pt x="615696" y="658368"/>
                  </a:moveTo>
                  <a:lnTo>
                    <a:pt x="615696" y="649224"/>
                  </a:lnTo>
                  <a:lnTo>
                    <a:pt x="524256" y="661416"/>
                  </a:lnTo>
                  <a:lnTo>
                    <a:pt x="475488" y="664464"/>
                  </a:lnTo>
                  <a:lnTo>
                    <a:pt x="426720" y="661416"/>
                  </a:lnTo>
                  <a:lnTo>
                    <a:pt x="426720" y="670560"/>
                  </a:lnTo>
                  <a:lnTo>
                    <a:pt x="475488" y="673608"/>
                  </a:lnTo>
                  <a:lnTo>
                    <a:pt x="524256" y="670560"/>
                  </a:lnTo>
                  <a:lnTo>
                    <a:pt x="569976" y="667512"/>
                  </a:lnTo>
                  <a:lnTo>
                    <a:pt x="615696" y="658368"/>
                  </a:lnTo>
                  <a:close/>
                </a:path>
                <a:path w="951229" h="673735">
                  <a:moveTo>
                    <a:pt x="615696" y="25196"/>
                  </a:moveTo>
                  <a:lnTo>
                    <a:pt x="615696" y="24384"/>
                  </a:lnTo>
                  <a:lnTo>
                    <a:pt x="612648" y="24384"/>
                  </a:lnTo>
                  <a:lnTo>
                    <a:pt x="615696" y="25196"/>
                  </a:lnTo>
                  <a:close/>
                </a:path>
                <a:path w="951229" h="673735">
                  <a:moveTo>
                    <a:pt x="658368" y="646988"/>
                  </a:moveTo>
                  <a:lnTo>
                    <a:pt x="658368" y="637032"/>
                  </a:lnTo>
                  <a:lnTo>
                    <a:pt x="612648" y="649224"/>
                  </a:lnTo>
                  <a:lnTo>
                    <a:pt x="615696" y="649224"/>
                  </a:lnTo>
                  <a:lnTo>
                    <a:pt x="615696" y="658368"/>
                  </a:lnTo>
                  <a:lnTo>
                    <a:pt x="658368" y="646988"/>
                  </a:lnTo>
                  <a:close/>
                </a:path>
                <a:path w="951229" h="673735">
                  <a:moveTo>
                    <a:pt x="658368" y="36576"/>
                  </a:moveTo>
                  <a:lnTo>
                    <a:pt x="655320" y="33528"/>
                  </a:lnTo>
                  <a:lnTo>
                    <a:pt x="655320" y="35763"/>
                  </a:lnTo>
                  <a:lnTo>
                    <a:pt x="658368" y="36576"/>
                  </a:lnTo>
                  <a:close/>
                </a:path>
                <a:path w="951229" h="673735">
                  <a:moveTo>
                    <a:pt x="862584" y="530352"/>
                  </a:moveTo>
                  <a:lnTo>
                    <a:pt x="862584" y="518160"/>
                  </a:lnTo>
                  <a:lnTo>
                    <a:pt x="835152" y="542544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6552"/>
                  </a:lnTo>
                  <a:lnTo>
                    <a:pt x="697992" y="621792"/>
                  </a:lnTo>
                  <a:lnTo>
                    <a:pt x="655320" y="637032"/>
                  </a:lnTo>
                  <a:lnTo>
                    <a:pt x="658368" y="637032"/>
                  </a:lnTo>
                  <a:lnTo>
                    <a:pt x="658368" y="646988"/>
                  </a:lnTo>
                  <a:lnTo>
                    <a:pt x="661416" y="646176"/>
                  </a:lnTo>
                  <a:lnTo>
                    <a:pt x="701040" y="633984"/>
                  </a:lnTo>
                  <a:lnTo>
                    <a:pt x="740664" y="615696"/>
                  </a:lnTo>
                  <a:lnTo>
                    <a:pt x="777240" y="597408"/>
                  </a:lnTo>
                  <a:lnTo>
                    <a:pt x="810768" y="576072"/>
                  </a:lnTo>
                  <a:lnTo>
                    <a:pt x="841248" y="551688"/>
                  </a:lnTo>
                  <a:lnTo>
                    <a:pt x="862584" y="530352"/>
                  </a:lnTo>
                  <a:close/>
                </a:path>
                <a:path w="951229" h="673735">
                  <a:moveTo>
                    <a:pt x="862584" y="155829"/>
                  </a:moveTo>
                  <a:lnTo>
                    <a:pt x="862584" y="155448"/>
                  </a:lnTo>
                  <a:lnTo>
                    <a:pt x="859536" y="152400"/>
                  </a:lnTo>
                  <a:lnTo>
                    <a:pt x="862584" y="155829"/>
                  </a:lnTo>
                  <a:close/>
                </a:path>
                <a:path w="951229" h="673735">
                  <a:moveTo>
                    <a:pt x="920496" y="452628"/>
                  </a:moveTo>
                  <a:lnTo>
                    <a:pt x="920496" y="432816"/>
                  </a:lnTo>
                  <a:lnTo>
                    <a:pt x="902208" y="463296"/>
                  </a:lnTo>
                  <a:lnTo>
                    <a:pt x="883920" y="490728"/>
                  </a:lnTo>
                  <a:lnTo>
                    <a:pt x="859536" y="518160"/>
                  </a:lnTo>
                  <a:lnTo>
                    <a:pt x="862584" y="518160"/>
                  </a:lnTo>
                  <a:lnTo>
                    <a:pt x="862584" y="530352"/>
                  </a:lnTo>
                  <a:lnTo>
                    <a:pt x="868680" y="524256"/>
                  </a:lnTo>
                  <a:lnTo>
                    <a:pt x="893064" y="496824"/>
                  </a:lnTo>
                  <a:lnTo>
                    <a:pt x="911352" y="469392"/>
                  </a:lnTo>
                  <a:lnTo>
                    <a:pt x="920496" y="452628"/>
                  </a:lnTo>
                  <a:close/>
                </a:path>
                <a:path w="951229" h="673735">
                  <a:moveTo>
                    <a:pt x="920496" y="246126"/>
                  </a:moveTo>
                  <a:lnTo>
                    <a:pt x="920496" y="240792"/>
                  </a:lnTo>
                  <a:lnTo>
                    <a:pt x="917448" y="237744"/>
                  </a:lnTo>
                  <a:lnTo>
                    <a:pt x="920496" y="246126"/>
                  </a:lnTo>
                  <a:close/>
                </a:path>
                <a:path w="951229" h="673735">
                  <a:moveTo>
                    <a:pt x="938784" y="413004"/>
                  </a:moveTo>
                  <a:lnTo>
                    <a:pt x="938784" y="368808"/>
                  </a:lnTo>
                  <a:lnTo>
                    <a:pt x="935736" y="387096"/>
                  </a:lnTo>
                  <a:lnTo>
                    <a:pt x="935736" y="384048"/>
                  </a:lnTo>
                  <a:lnTo>
                    <a:pt x="929640" y="402336"/>
                  </a:lnTo>
                  <a:lnTo>
                    <a:pt x="917448" y="432816"/>
                  </a:lnTo>
                  <a:lnTo>
                    <a:pt x="920496" y="432816"/>
                  </a:lnTo>
                  <a:lnTo>
                    <a:pt x="920496" y="452628"/>
                  </a:lnTo>
                  <a:lnTo>
                    <a:pt x="929640" y="435864"/>
                  </a:lnTo>
                  <a:lnTo>
                    <a:pt x="938784" y="413004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/>
          <p:nvPr/>
        </p:nvSpPr>
        <p:spPr>
          <a:xfrm>
            <a:off x="8628387" y="2986534"/>
            <a:ext cx="558800" cy="62992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065" marR="5080" indent="-3175">
              <a:lnSpc>
                <a:spcPct val="105300"/>
              </a:lnSpc>
              <a:spcBef>
                <a:spcPts val="7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 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</a:t>
            </a:r>
            <a:r>
              <a:rPr dirty="0" sz="95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950">
              <a:latin typeface="Arial"/>
              <a:cs typeface="Arial"/>
            </a:endParaRPr>
          </a:p>
          <a:p>
            <a:pPr algn="ctr" marL="55244" marR="49530" indent="2540">
              <a:lnSpc>
                <a:spcPts val="1200"/>
              </a:lnSpc>
              <a:spcBef>
                <a:spcPts val="3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ey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950" spc="2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8409432" y="4834128"/>
            <a:ext cx="951230" cy="673735"/>
            <a:chOff x="8409432" y="4834128"/>
            <a:chExt cx="951230" cy="673735"/>
          </a:xfrm>
        </p:grpSpPr>
        <p:sp>
          <p:nvSpPr>
            <p:cNvPr id="54" name="object 54"/>
            <p:cNvSpPr/>
            <p:nvPr/>
          </p:nvSpPr>
          <p:spPr>
            <a:xfrm>
              <a:off x="8415527" y="4837175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8409432" y="4834128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3048" y="353568"/>
                  </a:moveTo>
                  <a:lnTo>
                    <a:pt x="3048" y="316992"/>
                  </a:lnTo>
                  <a:lnTo>
                    <a:pt x="0" y="335280"/>
                  </a:lnTo>
                  <a:lnTo>
                    <a:pt x="3048" y="353568"/>
                  </a:lnTo>
                  <a:close/>
                </a:path>
                <a:path w="951229" h="673735">
                  <a:moveTo>
                    <a:pt x="950976" y="353568"/>
                  </a:moveTo>
                  <a:lnTo>
                    <a:pt x="950976" y="316992"/>
                  </a:lnTo>
                  <a:lnTo>
                    <a:pt x="947928" y="301752"/>
                  </a:lnTo>
                  <a:lnTo>
                    <a:pt x="944880" y="283464"/>
                  </a:lnTo>
                  <a:lnTo>
                    <a:pt x="929640" y="234696"/>
                  </a:lnTo>
                  <a:lnTo>
                    <a:pt x="893064" y="173736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4864"/>
                  </a:lnTo>
                  <a:lnTo>
                    <a:pt x="661416" y="24384"/>
                  </a:lnTo>
                  <a:lnTo>
                    <a:pt x="569976" y="6096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81000" y="6096"/>
                  </a:lnTo>
                  <a:lnTo>
                    <a:pt x="335280" y="15240"/>
                  </a:lnTo>
                  <a:lnTo>
                    <a:pt x="292608" y="24384"/>
                  </a:lnTo>
                  <a:lnTo>
                    <a:pt x="249936" y="39624"/>
                  </a:lnTo>
                  <a:lnTo>
                    <a:pt x="210312" y="54864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4384" y="234696"/>
                  </a:lnTo>
                  <a:lnTo>
                    <a:pt x="12192" y="268224"/>
                  </a:lnTo>
                  <a:lnTo>
                    <a:pt x="6096" y="283464"/>
                  </a:lnTo>
                  <a:lnTo>
                    <a:pt x="3048" y="301752"/>
                  </a:lnTo>
                  <a:lnTo>
                    <a:pt x="3048" y="368808"/>
                  </a:lnTo>
                  <a:lnTo>
                    <a:pt x="6096" y="387096"/>
                  </a:lnTo>
                  <a:lnTo>
                    <a:pt x="12192" y="405384"/>
                  </a:lnTo>
                  <a:lnTo>
                    <a:pt x="12192" y="320040"/>
                  </a:lnTo>
                  <a:lnTo>
                    <a:pt x="15240" y="301752"/>
                  </a:lnTo>
                  <a:lnTo>
                    <a:pt x="21336" y="271272"/>
                  </a:lnTo>
                  <a:lnTo>
                    <a:pt x="33528" y="237744"/>
                  </a:lnTo>
                  <a:lnTo>
                    <a:pt x="33528" y="240792"/>
                  </a:lnTo>
                  <a:lnTo>
                    <a:pt x="48768" y="210312"/>
                  </a:lnTo>
                  <a:lnTo>
                    <a:pt x="67056" y="179832"/>
                  </a:lnTo>
                  <a:lnTo>
                    <a:pt x="91440" y="152400"/>
                  </a:lnTo>
                  <a:lnTo>
                    <a:pt x="91440" y="155448"/>
                  </a:lnTo>
                  <a:lnTo>
                    <a:pt x="115824" y="131064"/>
                  </a:lnTo>
                  <a:lnTo>
                    <a:pt x="115824" y="128016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6408" y="64008"/>
                  </a:lnTo>
                  <a:lnTo>
                    <a:pt x="252984" y="48768"/>
                  </a:lnTo>
                  <a:lnTo>
                    <a:pt x="338328" y="24384"/>
                  </a:lnTo>
                  <a:lnTo>
                    <a:pt x="381000" y="15240"/>
                  </a:lnTo>
                  <a:lnTo>
                    <a:pt x="426720" y="12382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24256" y="12192"/>
                  </a:lnTo>
                  <a:lnTo>
                    <a:pt x="569976" y="15240"/>
                  </a:lnTo>
                  <a:lnTo>
                    <a:pt x="615696" y="24384"/>
                  </a:lnTo>
                  <a:lnTo>
                    <a:pt x="615696" y="25196"/>
                  </a:lnTo>
                  <a:lnTo>
                    <a:pt x="658368" y="36576"/>
                  </a:lnTo>
                  <a:lnTo>
                    <a:pt x="697992" y="48768"/>
                  </a:lnTo>
                  <a:lnTo>
                    <a:pt x="737616" y="64008"/>
                  </a:lnTo>
                  <a:lnTo>
                    <a:pt x="737616" y="65786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28016"/>
                  </a:lnTo>
                  <a:lnTo>
                    <a:pt x="862584" y="155448"/>
                  </a:lnTo>
                  <a:lnTo>
                    <a:pt x="862584" y="152400"/>
                  </a:lnTo>
                  <a:lnTo>
                    <a:pt x="883920" y="179832"/>
                  </a:lnTo>
                  <a:lnTo>
                    <a:pt x="905256" y="210312"/>
                  </a:lnTo>
                  <a:lnTo>
                    <a:pt x="905256" y="215392"/>
                  </a:lnTo>
                  <a:lnTo>
                    <a:pt x="920496" y="240792"/>
                  </a:lnTo>
                  <a:lnTo>
                    <a:pt x="920496" y="237744"/>
                  </a:lnTo>
                  <a:lnTo>
                    <a:pt x="929640" y="271272"/>
                  </a:lnTo>
                  <a:lnTo>
                    <a:pt x="935736" y="286512"/>
                  </a:lnTo>
                  <a:lnTo>
                    <a:pt x="938784" y="301752"/>
                  </a:lnTo>
                  <a:lnTo>
                    <a:pt x="938784" y="413004"/>
                  </a:lnTo>
                  <a:lnTo>
                    <a:pt x="941832" y="405384"/>
                  </a:lnTo>
                  <a:lnTo>
                    <a:pt x="947928" y="368808"/>
                  </a:lnTo>
                  <a:lnTo>
                    <a:pt x="950976" y="353568"/>
                  </a:lnTo>
                  <a:close/>
                </a:path>
                <a:path w="951229" h="673735">
                  <a:moveTo>
                    <a:pt x="118872" y="542544"/>
                  </a:moveTo>
                  <a:lnTo>
                    <a:pt x="91440" y="518160"/>
                  </a:lnTo>
                  <a:lnTo>
                    <a:pt x="67056" y="490728"/>
                  </a:lnTo>
                  <a:lnTo>
                    <a:pt x="48768" y="460248"/>
                  </a:lnTo>
                  <a:lnTo>
                    <a:pt x="48768" y="463296"/>
                  </a:lnTo>
                  <a:lnTo>
                    <a:pt x="33528" y="432816"/>
                  </a:lnTo>
                  <a:lnTo>
                    <a:pt x="21336" y="399288"/>
                  </a:lnTo>
                  <a:lnTo>
                    <a:pt x="21336" y="402336"/>
                  </a:lnTo>
                  <a:lnTo>
                    <a:pt x="18288" y="384048"/>
                  </a:lnTo>
                  <a:lnTo>
                    <a:pt x="12192" y="353568"/>
                  </a:lnTo>
                  <a:lnTo>
                    <a:pt x="12192" y="405384"/>
                  </a:lnTo>
                  <a:lnTo>
                    <a:pt x="39624" y="466344"/>
                  </a:lnTo>
                  <a:lnTo>
                    <a:pt x="82296" y="524256"/>
                  </a:lnTo>
                  <a:lnTo>
                    <a:pt x="109728" y="551688"/>
                  </a:lnTo>
                  <a:lnTo>
                    <a:pt x="115824" y="555955"/>
                  </a:lnTo>
                  <a:lnTo>
                    <a:pt x="115824" y="542544"/>
                  </a:lnTo>
                  <a:lnTo>
                    <a:pt x="118872" y="542544"/>
                  </a:lnTo>
                  <a:close/>
                </a:path>
                <a:path w="951229" h="673735">
                  <a:moveTo>
                    <a:pt x="118872" y="128016"/>
                  </a:moveTo>
                  <a:lnTo>
                    <a:pt x="115824" y="128016"/>
                  </a:lnTo>
                  <a:lnTo>
                    <a:pt x="115824" y="131064"/>
                  </a:lnTo>
                  <a:lnTo>
                    <a:pt x="118872" y="128016"/>
                  </a:lnTo>
                  <a:close/>
                </a:path>
                <a:path w="951229" h="673735">
                  <a:moveTo>
                    <a:pt x="429768" y="661416"/>
                  </a:moveTo>
                  <a:lnTo>
                    <a:pt x="381000" y="655320"/>
                  </a:lnTo>
                  <a:lnTo>
                    <a:pt x="295656" y="637032"/>
                  </a:lnTo>
                  <a:lnTo>
                    <a:pt x="252984" y="621792"/>
                  </a:lnTo>
                  <a:lnTo>
                    <a:pt x="216408" y="606552"/>
                  </a:lnTo>
                  <a:lnTo>
                    <a:pt x="179832" y="585216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115824" y="555955"/>
                  </a:lnTo>
                  <a:lnTo>
                    <a:pt x="173736" y="594360"/>
                  </a:lnTo>
                  <a:lnTo>
                    <a:pt x="210312" y="615696"/>
                  </a:lnTo>
                  <a:lnTo>
                    <a:pt x="249936" y="630936"/>
                  </a:lnTo>
                  <a:lnTo>
                    <a:pt x="292608" y="646176"/>
                  </a:lnTo>
                  <a:lnTo>
                    <a:pt x="335280" y="658368"/>
                  </a:lnTo>
                  <a:lnTo>
                    <a:pt x="426720" y="670560"/>
                  </a:lnTo>
                  <a:lnTo>
                    <a:pt x="426720" y="661416"/>
                  </a:lnTo>
                  <a:lnTo>
                    <a:pt x="429768" y="661416"/>
                  </a:lnTo>
                  <a:close/>
                </a:path>
                <a:path w="951229" h="673735">
                  <a:moveTo>
                    <a:pt x="429768" y="12192"/>
                  </a:moveTo>
                  <a:lnTo>
                    <a:pt x="426720" y="12192"/>
                  </a:lnTo>
                  <a:lnTo>
                    <a:pt x="426720" y="12382"/>
                  </a:lnTo>
                  <a:lnTo>
                    <a:pt x="429768" y="12192"/>
                  </a:lnTo>
                  <a:close/>
                </a:path>
                <a:path w="951229" h="673735">
                  <a:moveTo>
                    <a:pt x="615696" y="658368"/>
                  </a:moveTo>
                  <a:lnTo>
                    <a:pt x="615696" y="646176"/>
                  </a:lnTo>
                  <a:lnTo>
                    <a:pt x="569976" y="655320"/>
                  </a:lnTo>
                  <a:lnTo>
                    <a:pt x="524256" y="661416"/>
                  </a:lnTo>
                  <a:lnTo>
                    <a:pt x="426720" y="661416"/>
                  </a:lnTo>
                  <a:lnTo>
                    <a:pt x="426720" y="670560"/>
                  </a:lnTo>
                  <a:lnTo>
                    <a:pt x="475488" y="673608"/>
                  </a:lnTo>
                  <a:lnTo>
                    <a:pt x="524256" y="670560"/>
                  </a:lnTo>
                  <a:lnTo>
                    <a:pt x="615696" y="658368"/>
                  </a:lnTo>
                  <a:close/>
                </a:path>
                <a:path w="951229" h="673735">
                  <a:moveTo>
                    <a:pt x="615696" y="25196"/>
                  </a:moveTo>
                  <a:lnTo>
                    <a:pt x="615696" y="24384"/>
                  </a:lnTo>
                  <a:lnTo>
                    <a:pt x="612648" y="24384"/>
                  </a:lnTo>
                  <a:lnTo>
                    <a:pt x="615696" y="25196"/>
                  </a:lnTo>
                  <a:close/>
                </a:path>
                <a:path w="951229" h="673735">
                  <a:moveTo>
                    <a:pt x="737616" y="616868"/>
                  </a:moveTo>
                  <a:lnTo>
                    <a:pt x="737616" y="606552"/>
                  </a:lnTo>
                  <a:lnTo>
                    <a:pt x="658368" y="637032"/>
                  </a:lnTo>
                  <a:lnTo>
                    <a:pt x="612648" y="646176"/>
                  </a:lnTo>
                  <a:lnTo>
                    <a:pt x="615696" y="646176"/>
                  </a:lnTo>
                  <a:lnTo>
                    <a:pt x="615696" y="658368"/>
                  </a:lnTo>
                  <a:lnTo>
                    <a:pt x="661416" y="646176"/>
                  </a:lnTo>
                  <a:lnTo>
                    <a:pt x="737616" y="616868"/>
                  </a:lnTo>
                  <a:close/>
                </a:path>
                <a:path w="951229" h="673735">
                  <a:moveTo>
                    <a:pt x="737616" y="65786"/>
                  </a:moveTo>
                  <a:lnTo>
                    <a:pt x="737616" y="64008"/>
                  </a:lnTo>
                  <a:lnTo>
                    <a:pt x="734568" y="64008"/>
                  </a:lnTo>
                  <a:lnTo>
                    <a:pt x="737616" y="65786"/>
                  </a:lnTo>
                  <a:close/>
                </a:path>
                <a:path w="951229" h="673735">
                  <a:moveTo>
                    <a:pt x="905256" y="476504"/>
                  </a:moveTo>
                  <a:lnTo>
                    <a:pt x="905256" y="460248"/>
                  </a:lnTo>
                  <a:lnTo>
                    <a:pt x="883920" y="490728"/>
                  </a:lnTo>
                  <a:lnTo>
                    <a:pt x="862584" y="518160"/>
                  </a:lnTo>
                  <a:lnTo>
                    <a:pt x="835152" y="542544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71144" y="585216"/>
                  </a:lnTo>
                  <a:lnTo>
                    <a:pt x="734568" y="606552"/>
                  </a:lnTo>
                  <a:lnTo>
                    <a:pt x="737616" y="606552"/>
                  </a:lnTo>
                  <a:lnTo>
                    <a:pt x="737616" y="616868"/>
                  </a:lnTo>
                  <a:lnTo>
                    <a:pt x="740664" y="615696"/>
                  </a:lnTo>
                  <a:lnTo>
                    <a:pt x="777240" y="594360"/>
                  </a:lnTo>
                  <a:lnTo>
                    <a:pt x="810768" y="573024"/>
                  </a:lnTo>
                  <a:lnTo>
                    <a:pt x="868680" y="524256"/>
                  </a:lnTo>
                  <a:lnTo>
                    <a:pt x="893064" y="496824"/>
                  </a:lnTo>
                  <a:lnTo>
                    <a:pt x="905256" y="476504"/>
                  </a:lnTo>
                  <a:close/>
                </a:path>
                <a:path w="951229" h="673735">
                  <a:moveTo>
                    <a:pt x="905256" y="215392"/>
                  </a:moveTo>
                  <a:lnTo>
                    <a:pt x="905256" y="210312"/>
                  </a:lnTo>
                  <a:lnTo>
                    <a:pt x="902208" y="210312"/>
                  </a:lnTo>
                  <a:lnTo>
                    <a:pt x="905256" y="215392"/>
                  </a:lnTo>
                  <a:close/>
                </a:path>
                <a:path w="951229" h="673735">
                  <a:moveTo>
                    <a:pt x="938784" y="413004"/>
                  </a:moveTo>
                  <a:lnTo>
                    <a:pt x="938784" y="368808"/>
                  </a:lnTo>
                  <a:lnTo>
                    <a:pt x="935736" y="384048"/>
                  </a:lnTo>
                  <a:lnTo>
                    <a:pt x="929640" y="402336"/>
                  </a:lnTo>
                  <a:lnTo>
                    <a:pt x="929640" y="399288"/>
                  </a:lnTo>
                  <a:lnTo>
                    <a:pt x="920496" y="432816"/>
                  </a:lnTo>
                  <a:lnTo>
                    <a:pt x="902208" y="463296"/>
                  </a:lnTo>
                  <a:lnTo>
                    <a:pt x="905256" y="460248"/>
                  </a:lnTo>
                  <a:lnTo>
                    <a:pt x="905256" y="476504"/>
                  </a:lnTo>
                  <a:lnTo>
                    <a:pt x="929640" y="435864"/>
                  </a:lnTo>
                  <a:lnTo>
                    <a:pt x="938784" y="413004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8600954" y="5001264"/>
            <a:ext cx="562610" cy="32829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58419" marR="5080" indent="-45720">
              <a:lnSpc>
                <a:spcPct val="105300"/>
              </a:lnSpc>
              <a:spcBef>
                <a:spcPts val="7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dirty="0" sz="95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and  beyond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7089647" y="4834128"/>
            <a:ext cx="951230" cy="673735"/>
            <a:chOff x="7089647" y="4834128"/>
            <a:chExt cx="951230" cy="673735"/>
          </a:xfrm>
        </p:grpSpPr>
        <p:sp>
          <p:nvSpPr>
            <p:cNvPr id="58" name="object 58"/>
            <p:cNvSpPr/>
            <p:nvPr/>
          </p:nvSpPr>
          <p:spPr>
            <a:xfrm>
              <a:off x="7095743" y="4837175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7089647" y="4834128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947928" y="368808"/>
                  </a:moveTo>
                  <a:lnTo>
                    <a:pt x="947928" y="301752"/>
                  </a:lnTo>
                  <a:lnTo>
                    <a:pt x="944880" y="283464"/>
                  </a:lnTo>
                  <a:lnTo>
                    <a:pt x="938784" y="268224"/>
                  </a:lnTo>
                  <a:lnTo>
                    <a:pt x="926592" y="234696"/>
                  </a:lnTo>
                  <a:lnTo>
                    <a:pt x="893064" y="173736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4864"/>
                  </a:lnTo>
                  <a:lnTo>
                    <a:pt x="701040" y="39624"/>
                  </a:lnTo>
                  <a:lnTo>
                    <a:pt x="658368" y="24384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81000" y="6096"/>
                  </a:lnTo>
                  <a:lnTo>
                    <a:pt x="289560" y="24384"/>
                  </a:lnTo>
                  <a:lnTo>
                    <a:pt x="210312" y="54864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1336" y="234696"/>
                  </a:lnTo>
                  <a:lnTo>
                    <a:pt x="6096" y="283464"/>
                  </a:lnTo>
                  <a:lnTo>
                    <a:pt x="3048" y="301752"/>
                  </a:lnTo>
                  <a:lnTo>
                    <a:pt x="0" y="316992"/>
                  </a:lnTo>
                  <a:lnTo>
                    <a:pt x="0" y="353568"/>
                  </a:lnTo>
                  <a:lnTo>
                    <a:pt x="3048" y="368808"/>
                  </a:lnTo>
                  <a:lnTo>
                    <a:pt x="9144" y="405384"/>
                  </a:lnTo>
                  <a:lnTo>
                    <a:pt x="12192" y="413004"/>
                  </a:lnTo>
                  <a:lnTo>
                    <a:pt x="12192" y="301752"/>
                  </a:lnTo>
                  <a:lnTo>
                    <a:pt x="15240" y="286512"/>
                  </a:lnTo>
                  <a:lnTo>
                    <a:pt x="21336" y="271272"/>
                  </a:lnTo>
                  <a:lnTo>
                    <a:pt x="30480" y="237744"/>
                  </a:lnTo>
                  <a:lnTo>
                    <a:pt x="30480" y="240792"/>
                  </a:lnTo>
                  <a:lnTo>
                    <a:pt x="45720" y="215392"/>
                  </a:lnTo>
                  <a:lnTo>
                    <a:pt x="45720" y="210312"/>
                  </a:lnTo>
                  <a:lnTo>
                    <a:pt x="67056" y="179832"/>
                  </a:lnTo>
                  <a:lnTo>
                    <a:pt x="88392" y="155829"/>
                  </a:lnTo>
                  <a:lnTo>
                    <a:pt x="88392" y="155448"/>
                  </a:lnTo>
                  <a:lnTo>
                    <a:pt x="115824" y="128016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3360" y="65786"/>
                  </a:lnTo>
                  <a:lnTo>
                    <a:pt x="213360" y="64008"/>
                  </a:lnTo>
                  <a:lnTo>
                    <a:pt x="252984" y="48768"/>
                  </a:lnTo>
                  <a:lnTo>
                    <a:pt x="292608" y="37446"/>
                  </a:lnTo>
                  <a:lnTo>
                    <a:pt x="292608" y="36576"/>
                  </a:lnTo>
                  <a:lnTo>
                    <a:pt x="335280" y="25196"/>
                  </a:lnTo>
                  <a:lnTo>
                    <a:pt x="335280" y="24384"/>
                  </a:lnTo>
                  <a:lnTo>
                    <a:pt x="381000" y="15240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24256" y="12192"/>
                  </a:lnTo>
                  <a:lnTo>
                    <a:pt x="524256" y="12382"/>
                  </a:lnTo>
                  <a:lnTo>
                    <a:pt x="569976" y="15240"/>
                  </a:lnTo>
                  <a:lnTo>
                    <a:pt x="612648" y="24384"/>
                  </a:lnTo>
                  <a:lnTo>
                    <a:pt x="697992" y="48768"/>
                  </a:lnTo>
                  <a:lnTo>
                    <a:pt x="734568" y="64008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28016"/>
                  </a:lnTo>
                  <a:lnTo>
                    <a:pt x="835152" y="131064"/>
                  </a:lnTo>
                  <a:lnTo>
                    <a:pt x="859536" y="155448"/>
                  </a:lnTo>
                  <a:lnTo>
                    <a:pt x="859536" y="152400"/>
                  </a:lnTo>
                  <a:lnTo>
                    <a:pt x="883920" y="179832"/>
                  </a:lnTo>
                  <a:lnTo>
                    <a:pt x="902208" y="210312"/>
                  </a:lnTo>
                  <a:lnTo>
                    <a:pt x="917448" y="240792"/>
                  </a:lnTo>
                  <a:lnTo>
                    <a:pt x="917448" y="237744"/>
                  </a:lnTo>
                  <a:lnTo>
                    <a:pt x="929640" y="271272"/>
                  </a:lnTo>
                  <a:lnTo>
                    <a:pt x="935736" y="301752"/>
                  </a:lnTo>
                  <a:lnTo>
                    <a:pt x="938784" y="320040"/>
                  </a:lnTo>
                  <a:lnTo>
                    <a:pt x="938784" y="405384"/>
                  </a:lnTo>
                  <a:lnTo>
                    <a:pt x="944880" y="387096"/>
                  </a:lnTo>
                  <a:lnTo>
                    <a:pt x="947928" y="368808"/>
                  </a:lnTo>
                  <a:close/>
                </a:path>
                <a:path w="951229" h="673735">
                  <a:moveTo>
                    <a:pt x="48768" y="463296"/>
                  </a:moveTo>
                  <a:lnTo>
                    <a:pt x="30480" y="432816"/>
                  </a:lnTo>
                  <a:lnTo>
                    <a:pt x="21336" y="399288"/>
                  </a:lnTo>
                  <a:lnTo>
                    <a:pt x="21336" y="402336"/>
                  </a:lnTo>
                  <a:lnTo>
                    <a:pt x="15240" y="384048"/>
                  </a:lnTo>
                  <a:lnTo>
                    <a:pt x="12192" y="368808"/>
                  </a:lnTo>
                  <a:lnTo>
                    <a:pt x="12192" y="413004"/>
                  </a:lnTo>
                  <a:lnTo>
                    <a:pt x="21336" y="435864"/>
                  </a:lnTo>
                  <a:lnTo>
                    <a:pt x="45720" y="476504"/>
                  </a:lnTo>
                  <a:lnTo>
                    <a:pt x="45720" y="460248"/>
                  </a:lnTo>
                  <a:lnTo>
                    <a:pt x="48768" y="463296"/>
                  </a:lnTo>
                  <a:close/>
                </a:path>
                <a:path w="951229" h="673735">
                  <a:moveTo>
                    <a:pt x="48768" y="210312"/>
                  </a:moveTo>
                  <a:lnTo>
                    <a:pt x="45720" y="210312"/>
                  </a:lnTo>
                  <a:lnTo>
                    <a:pt x="45720" y="215392"/>
                  </a:lnTo>
                  <a:lnTo>
                    <a:pt x="48768" y="210312"/>
                  </a:lnTo>
                  <a:close/>
                </a:path>
                <a:path w="951229" h="673735">
                  <a:moveTo>
                    <a:pt x="91440" y="518160"/>
                  </a:moveTo>
                  <a:lnTo>
                    <a:pt x="67056" y="490728"/>
                  </a:lnTo>
                  <a:lnTo>
                    <a:pt x="45720" y="460248"/>
                  </a:lnTo>
                  <a:lnTo>
                    <a:pt x="45720" y="476504"/>
                  </a:lnTo>
                  <a:lnTo>
                    <a:pt x="57912" y="496824"/>
                  </a:lnTo>
                  <a:lnTo>
                    <a:pt x="82296" y="524256"/>
                  </a:lnTo>
                  <a:lnTo>
                    <a:pt x="88392" y="530352"/>
                  </a:lnTo>
                  <a:lnTo>
                    <a:pt x="88392" y="518160"/>
                  </a:lnTo>
                  <a:lnTo>
                    <a:pt x="91440" y="518160"/>
                  </a:lnTo>
                  <a:close/>
                </a:path>
                <a:path w="951229" h="673735">
                  <a:moveTo>
                    <a:pt x="91440" y="152400"/>
                  </a:moveTo>
                  <a:lnTo>
                    <a:pt x="88392" y="155448"/>
                  </a:lnTo>
                  <a:lnTo>
                    <a:pt x="88392" y="155829"/>
                  </a:lnTo>
                  <a:lnTo>
                    <a:pt x="91440" y="152400"/>
                  </a:lnTo>
                  <a:close/>
                </a:path>
                <a:path w="951229" h="673735">
                  <a:moveTo>
                    <a:pt x="216408" y="606552"/>
                  </a:moveTo>
                  <a:lnTo>
                    <a:pt x="179832" y="585216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88392" y="518160"/>
                  </a:lnTo>
                  <a:lnTo>
                    <a:pt x="88392" y="530352"/>
                  </a:lnTo>
                  <a:lnTo>
                    <a:pt x="140208" y="573024"/>
                  </a:lnTo>
                  <a:lnTo>
                    <a:pt x="173736" y="594360"/>
                  </a:lnTo>
                  <a:lnTo>
                    <a:pt x="210312" y="615696"/>
                  </a:lnTo>
                  <a:lnTo>
                    <a:pt x="213360" y="616868"/>
                  </a:lnTo>
                  <a:lnTo>
                    <a:pt x="213360" y="606552"/>
                  </a:lnTo>
                  <a:lnTo>
                    <a:pt x="216408" y="606552"/>
                  </a:lnTo>
                  <a:close/>
                </a:path>
                <a:path w="951229" h="673735">
                  <a:moveTo>
                    <a:pt x="216408" y="64008"/>
                  </a:moveTo>
                  <a:lnTo>
                    <a:pt x="213360" y="64008"/>
                  </a:lnTo>
                  <a:lnTo>
                    <a:pt x="213360" y="65786"/>
                  </a:lnTo>
                  <a:lnTo>
                    <a:pt x="216408" y="64008"/>
                  </a:lnTo>
                  <a:close/>
                </a:path>
                <a:path w="951229" h="673735">
                  <a:moveTo>
                    <a:pt x="295656" y="637032"/>
                  </a:moveTo>
                  <a:lnTo>
                    <a:pt x="252984" y="621792"/>
                  </a:lnTo>
                  <a:lnTo>
                    <a:pt x="213360" y="606552"/>
                  </a:lnTo>
                  <a:lnTo>
                    <a:pt x="213360" y="616868"/>
                  </a:lnTo>
                  <a:lnTo>
                    <a:pt x="289560" y="646176"/>
                  </a:lnTo>
                  <a:lnTo>
                    <a:pt x="292608" y="646988"/>
                  </a:lnTo>
                  <a:lnTo>
                    <a:pt x="292608" y="637032"/>
                  </a:lnTo>
                  <a:lnTo>
                    <a:pt x="295656" y="637032"/>
                  </a:lnTo>
                  <a:close/>
                </a:path>
                <a:path w="951229" h="673735">
                  <a:moveTo>
                    <a:pt x="295656" y="36576"/>
                  </a:moveTo>
                  <a:lnTo>
                    <a:pt x="292608" y="36576"/>
                  </a:lnTo>
                  <a:lnTo>
                    <a:pt x="292608" y="37446"/>
                  </a:lnTo>
                  <a:lnTo>
                    <a:pt x="295656" y="36576"/>
                  </a:lnTo>
                  <a:close/>
                </a:path>
                <a:path w="951229" h="673735">
                  <a:moveTo>
                    <a:pt x="338328" y="646176"/>
                  </a:moveTo>
                  <a:lnTo>
                    <a:pt x="292608" y="637032"/>
                  </a:lnTo>
                  <a:lnTo>
                    <a:pt x="292608" y="646988"/>
                  </a:lnTo>
                  <a:lnTo>
                    <a:pt x="335280" y="658368"/>
                  </a:lnTo>
                  <a:lnTo>
                    <a:pt x="335280" y="646176"/>
                  </a:lnTo>
                  <a:lnTo>
                    <a:pt x="338328" y="646176"/>
                  </a:lnTo>
                  <a:close/>
                </a:path>
                <a:path w="951229" h="673735">
                  <a:moveTo>
                    <a:pt x="338328" y="24384"/>
                  </a:moveTo>
                  <a:lnTo>
                    <a:pt x="335280" y="24384"/>
                  </a:lnTo>
                  <a:lnTo>
                    <a:pt x="335280" y="25196"/>
                  </a:lnTo>
                  <a:lnTo>
                    <a:pt x="338328" y="24384"/>
                  </a:lnTo>
                  <a:close/>
                </a:path>
                <a:path w="951229" h="673735">
                  <a:moveTo>
                    <a:pt x="524256" y="670560"/>
                  </a:moveTo>
                  <a:lnTo>
                    <a:pt x="524256" y="661416"/>
                  </a:lnTo>
                  <a:lnTo>
                    <a:pt x="426720" y="661416"/>
                  </a:lnTo>
                  <a:lnTo>
                    <a:pt x="381000" y="655320"/>
                  </a:lnTo>
                  <a:lnTo>
                    <a:pt x="335280" y="646176"/>
                  </a:lnTo>
                  <a:lnTo>
                    <a:pt x="335280" y="658368"/>
                  </a:lnTo>
                  <a:lnTo>
                    <a:pt x="426720" y="670560"/>
                  </a:lnTo>
                  <a:lnTo>
                    <a:pt x="475488" y="673608"/>
                  </a:lnTo>
                  <a:lnTo>
                    <a:pt x="524256" y="670560"/>
                  </a:lnTo>
                  <a:close/>
                </a:path>
                <a:path w="951229" h="673735">
                  <a:moveTo>
                    <a:pt x="524256" y="12382"/>
                  </a:moveTo>
                  <a:lnTo>
                    <a:pt x="524256" y="12192"/>
                  </a:lnTo>
                  <a:lnTo>
                    <a:pt x="521208" y="12192"/>
                  </a:lnTo>
                  <a:lnTo>
                    <a:pt x="524256" y="12382"/>
                  </a:lnTo>
                  <a:close/>
                </a:path>
                <a:path w="951229" h="673735">
                  <a:moveTo>
                    <a:pt x="835152" y="555955"/>
                  </a:moveTo>
                  <a:lnTo>
                    <a:pt x="835152" y="542544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71144" y="585216"/>
                  </a:lnTo>
                  <a:lnTo>
                    <a:pt x="734568" y="606552"/>
                  </a:lnTo>
                  <a:lnTo>
                    <a:pt x="697992" y="621792"/>
                  </a:lnTo>
                  <a:lnTo>
                    <a:pt x="655320" y="637032"/>
                  </a:lnTo>
                  <a:lnTo>
                    <a:pt x="569976" y="655320"/>
                  </a:lnTo>
                  <a:lnTo>
                    <a:pt x="521208" y="661416"/>
                  </a:lnTo>
                  <a:lnTo>
                    <a:pt x="524256" y="661416"/>
                  </a:lnTo>
                  <a:lnTo>
                    <a:pt x="524256" y="670560"/>
                  </a:lnTo>
                  <a:lnTo>
                    <a:pt x="615696" y="658368"/>
                  </a:lnTo>
                  <a:lnTo>
                    <a:pt x="658368" y="646176"/>
                  </a:lnTo>
                  <a:lnTo>
                    <a:pt x="701040" y="630936"/>
                  </a:lnTo>
                  <a:lnTo>
                    <a:pt x="740664" y="615696"/>
                  </a:lnTo>
                  <a:lnTo>
                    <a:pt x="777240" y="594360"/>
                  </a:lnTo>
                  <a:lnTo>
                    <a:pt x="810768" y="573024"/>
                  </a:lnTo>
                  <a:lnTo>
                    <a:pt x="835152" y="555955"/>
                  </a:lnTo>
                  <a:close/>
                </a:path>
                <a:path w="951229" h="673735">
                  <a:moveTo>
                    <a:pt x="835152" y="131064"/>
                  </a:moveTo>
                  <a:lnTo>
                    <a:pt x="835152" y="128016"/>
                  </a:lnTo>
                  <a:lnTo>
                    <a:pt x="832104" y="128016"/>
                  </a:lnTo>
                  <a:lnTo>
                    <a:pt x="835152" y="131064"/>
                  </a:lnTo>
                  <a:close/>
                </a:path>
                <a:path w="951229" h="673735">
                  <a:moveTo>
                    <a:pt x="938784" y="405384"/>
                  </a:moveTo>
                  <a:lnTo>
                    <a:pt x="938784" y="353568"/>
                  </a:lnTo>
                  <a:lnTo>
                    <a:pt x="932688" y="384048"/>
                  </a:lnTo>
                  <a:lnTo>
                    <a:pt x="929640" y="402336"/>
                  </a:lnTo>
                  <a:lnTo>
                    <a:pt x="929640" y="399288"/>
                  </a:lnTo>
                  <a:lnTo>
                    <a:pt x="917448" y="432816"/>
                  </a:lnTo>
                  <a:lnTo>
                    <a:pt x="902208" y="463296"/>
                  </a:lnTo>
                  <a:lnTo>
                    <a:pt x="902208" y="460248"/>
                  </a:lnTo>
                  <a:lnTo>
                    <a:pt x="883920" y="490728"/>
                  </a:lnTo>
                  <a:lnTo>
                    <a:pt x="859536" y="518160"/>
                  </a:lnTo>
                  <a:lnTo>
                    <a:pt x="832104" y="542544"/>
                  </a:lnTo>
                  <a:lnTo>
                    <a:pt x="835152" y="542544"/>
                  </a:lnTo>
                  <a:lnTo>
                    <a:pt x="835152" y="555955"/>
                  </a:lnTo>
                  <a:lnTo>
                    <a:pt x="841248" y="551688"/>
                  </a:lnTo>
                  <a:lnTo>
                    <a:pt x="868680" y="524256"/>
                  </a:lnTo>
                  <a:lnTo>
                    <a:pt x="893064" y="496824"/>
                  </a:lnTo>
                  <a:lnTo>
                    <a:pt x="911352" y="466344"/>
                  </a:lnTo>
                  <a:lnTo>
                    <a:pt x="926592" y="435864"/>
                  </a:lnTo>
                  <a:lnTo>
                    <a:pt x="938784" y="405384"/>
                  </a:lnTo>
                  <a:close/>
                </a:path>
                <a:path w="951229" h="673735">
                  <a:moveTo>
                    <a:pt x="950976" y="335280"/>
                  </a:moveTo>
                  <a:lnTo>
                    <a:pt x="947928" y="316992"/>
                  </a:lnTo>
                  <a:lnTo>
                    <a:pt x="947928" y="353568"/>
                  </a:lnTo>
                  <a:lnTo>
                    <a:pt x="950976" y="335280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/>
          <p:cNvSpPr txBox="1"/>
          <p:nvPr/>
        </p:nvSpPr>
        <p:spPr>
          <a:xfrm>
            <a:off x="7302506" y="4870200"/>
            <a:ext cx="520065" cy="5911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19380">
              <a:lnSpc>
                <a:spcPct val="100000"/>
              </a:lnSpc>
              <a:spcBef>
                <a:spcPts val="13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950">
              <a:latin typeface="Arial"/>
              <a:cs typeface="Arial"/>
            </a:endParaRPr>
          </a:p>
          <a:p>
            <a:pPr algn="just" marL="12700" marR="5080" indent="27305">
              <a:lnSpc>
                <a:spcPct val="101099"/>
              </a:lnSpc>
            </a:pP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(Reports 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pub</a:t>
            </a:r>
            <a:r>
              <a:rPr dirty="0" sz="900" spc="1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dirty="0" sz="900" spc="5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900" spc="-25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d  </a:t>
            </a:r>
            <a:r>
              <a:rPr dirty="0" sz="900" spc="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9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2025)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5782056" y="4791455"/>
            <a:ext cx="951230" cy="673735"/>
            <a:chOff x="5782056" y="4791455"/>
            <a:chExt cx="951230" cy="673735"/>
          </a:xfrm>
        </p:grpSpPr>
        <p:sp>
          <p:nvSpPr>
            <p:cNvPr id="62" name="object 62"/>
            <p:cNvSpPr/>
            <p:nvPr/>
          </p:nvSpPr>
          <p:spPr>
            <a:xfrm>
              <a:off x="5788152" y="4797551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5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5782056" y="4791455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947928" y="371856"/>
                  </a:moveTo>
                  <a:lnTo>
                    <a:pt x="947928" y="301752"/>
                  </a:lnTo>
                  <a:lnTo>
                    <a:pt x="944880" y="286512"/>
                  </a:lnTo>
                  <a:lnTo>
                    <a:pt x="938784" y="268224"/>
                  </a:lnTo>
                  <a:lnTo>
                    <a:pt x="929640" y="237744"/>
                  </a:lnTo>
                  <a:lnTo>
                    <a:pt x="911352" y="204216"/>
                  </a:lnTo>
                  <a:lnTo>
                    <a:pt x="868680" y="149352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7912"/>
                  </a:lnTo>
                  <a:lnTo>
                    <a:pt x="701040" y="39624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524256" y="3048"/>
                  </a:lnTo>
                  <a:lnTo>
                    <a:pt x="475488" y="0"/>
                  </a:lnTo>
                  <a:lnTo>
                    <a:pt x="426720" y="3048"/>
                  </a:lnTo>
                  <a:lnTo>
                    <a:pt x="381000" y="6096"/>
                  </a:lnTo>
                  <a:lnTo>
                    <a:pt x="335280" y="15240"/>
                  </a:lnTo>
                  <a:lnTo>
                    <a:pt x="289560" y="27432"/>
                  </a:lnTo>
                  <a:lnTo>
                    <a:pt x="249936" y="39624"/>
                  </a:lnTo>
                  <a:lnTo>
                    <a:pt x="210312" y="57912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82296" y="149352"/>
                  </a:lnTo>
                  <a:lnTo>
                    <a:pt x="39624" y="204216"/>
                  </a:lnTo>
                  <a:lnTo>
                    <a:pt x="21336" y="237744"/>
                  </a:lnTo>
                  <a:lnTo>
                    <a:pt x="6096" y="286512"/>
                  </a:lnTo>
                  <a:lnTo>
                    <a:pt x="3048" y="301752"/>
                  </a:lnTo>
                  <a:lnTo>
                    <a:pt x="0" y="320040"/>
                  </a:lnTo>
                  <a:lnTo>
                    <a:pt x="0" y="356616"/>
                  </a:lnTo>
                  <a:lnTo>
                    <a:pt x="3048" y="371856"/>
                  </a:lnTo>
                  <a:lnTo>
                    <a:pt x="6096" y="390144"/>
                  </a:lnTo>
                  <a:lnTo>
                    <a:pt x="9144" y="405384"/>
                  </a:lnTo>
                  <a:lnTo>
                    <a:pt x="12192" y="413766"/>
                  </a:lnTo>
                  <a:lnTo>
                    <a:pt x="12192" y="304800"/>
                  </a:lnTo>
                  <a:lnTo>
                    <a:pt x="15240" y="286512"/>
                  </a:lnTo>
                  <a:lnTo>
                    <a:pt x="15240" y="289560"/>
                  </a:lnTo>
                  <a:lnTo>
                    <a:pt x="21336" y="271272"/>
                  </a:lnTo>
                  <a:lnTo>
                    <a:pt x="30480" y="240792"/>
                  </a:lnTo>
                  <a:lnTo>
                    <a:pt x="45720" y="215392"/>
                  </a:lnTo>
                  <a:lnTo>
                    <a:pt x="45720" y="210312"/>
                  </a:lnTo>
                  <a:lnTo>
                    <a:pt x="67056" y="182880"/>
                  </a:lnTo>
                  <a:lnTo>
                    <a:pt x="88392" y="158877"/>
                  </a:lnTo>
                  <a:lnTo>
                    <a:pt x="88392" y="155448"/>
                  </a:lnTo>
                  <a:lnTo>
                    <a:pt x="115824" y="131064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3360" y="68580"/>
                  </a:lnTo>
                  <a:lnTo>
                    <a:pt x="213360" y="67056"/>
                  </a:lnTo>
                  <a:lnTo>
                    <a:pt x="252984" y="51816"/>
                  </a:lnTo>
                  <a:lnTo>
                    <a:pt x="292608" y="37664"/>
                  </a:lnTo>
                  <a:lnTo>
                    <a:pt x="292608" y="36576"/>
                  </a:lnTo>
                  <a:lnTo>
                    <a:pt x="335280" y="25196"/>
                  </a:lnTo>
                  <a:lnTo>
                    <a:pt x="335280" y="24384"/>
                  </a:lnTo>
                  <a:lnTo>
                    <a:pt x="426720" y="12192"/>
                  </a:lnTo>
                  <a:lnTo>
                    <a:pt x="524256" y="12192"/>
                  </a:lnTo>
                  <a:lnTo>
                    <a:pt x="524256" y="12573"/>
                  </a:lnTo>
                  <a:lnTo>
                    <a:pt x="569976" y="18288"/>
                  </a:lnTo>
                  <a:lnTo>
                    <a:pt x="612648" y="24384"/>
                  </a:lnTo>
                  <a:lnTo>
                    <a:pt x="655320" y="36576"/>
                  </a:lnTo>
                  <a:lnTo>
                    <a:pt x="697992" y="51816"/>
                  </a:lnTo>
                  <a:lnTo>
                    <a:pt x="734568" y="67056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31064"/>
                  </a:lnTo>
                  <a:lnTo>
                    <a:pt x="835152" y="133773"/>
                  </a:lnTo>
                  <a:lnTo>
                    <a:pt x="859536" y="155448"/>
                  </a:lnTo>
                  <a:lnTo>
                    <a:pt x="902208" y="210312"/>
                  </a:lnTo>
                  <a:lnTo>
                    <a:pt x="929640" y="271272"/>
                  </a:lnTo>
                  <a:lnTo>
                    <a:pt x="932688" y="289560"/>
                  </a:lnTo>
                  <a:lnTo>
                    <a:pt x="932688" y="286512"/>
                  </a:lnTo>
                  <a:lnTo>
                    <a:pt x="935736" y="304800"/>
                  </a:lnTo>
                  <a:lnTo>
                    <a:pt x="938784" y="320040"/>
                  </a:lnTo>
                  <a:lnTo>
                    <a:pt x="938784" y="405384"/>
                  </a:lnTo>
                  <a:lnTo>
                    <a:pt x="944880" y="390144"/>
                  </a:lnTo>
                  <a:lnTo>
                    <a:pt x="947928" y="371856"/>
                  </a:lnTo>
                  <a:close/>
                </a:path>
                <a:path w="951229" h="673735">
                  <a:moveTo>
                    <a:pt x="48768" y="463296"/>
                  </a:moveTo>
                  <a:lnTo>
                    <a:pt x="30480" y="432816"/>
                  </a:lnTo>
                  <a:lnTo>
                    <a:pt x="30480" y="435864"/>
                  </a:lnTo>
                  <a:lnTo>
                    <a:pt x="21336" y="402336"/>
                  </a:lnTo>
                  <a:lnTo>
                    <a:pt x="15240" y="387096"/>
                  </a:lnTo>
                  <a:lnTo>
                    <a:pt x="12192" y="371856"/>
                  </a:lnTo>
                  <a:lnTo>
                    <a:pt x="12192" y="413766"/>
                  </a:lnTo>
                  <a:lnTo>
                    <a:pt x="21336" y="438912"/>
                  </a:lnTo>
                  <a:lnTo>
                    <a:pt x="45720" y="479552"/>
                  </a:lnTo>
                  <a:lnTo>
                    <a:pt x="45720" y="463296"/>
                  </a:lnTo>
                  <a:lnTo>
                    <a:pt x="48768" y="463296"/>
                  </a:lnTo>
                  <a:close/>
                </a:path>
                <a:path w="951229" h="673735">
                  <a:moveTo>
                    <a:pt x="48768" y="210312"/>
                  </a:moveTo>
                  <a:lnTo>
                    <a:pt x="45720" y="210312"/>
                  </a:lnTo>
                  <a:lnTo>
                    <a:pt x="45720" y="215392"/>
                  </a:lnTo>
                  <a:lnTo>
                    <a:pt x="48768" y="210312"/>
                  </a:lnTo>
                  <a:close/>
                </a:path>
                <a:path w="951229" h="673735">
                  <a:moveTo>
                    <a:pt x="91440" y="521208"/>
                  </a:moveTo>
                  <a:lnTo>
                    <a:pt x="67056" y="493776"/>
                  </a:lnTo>
                  <a:lnTo>
                    <a:pt x="45720" y="463296"/>
                  </a:lnTo>
                  <a:lnTo>
                    <a:pt x="45720" y="479552"/>
                  </a:lnTo>
                  <a:lnTo>
                    <a:pt x="57912" y="499872"/>
                  </a:lnTo>
                  <a:lnTo>
                    <a:pt x="82296" y="527304"/>
                  </a:lnTo>
                  <a:lnTo>
                    <a:pt x="88392" y="532722"/>
                  </a:lnTo>
                  <a:lnTo>
                    <a:pt x="88392" y="518160"/>
                  </a:lnTo>
                  <a:lnTo>
                    <a:pt x="91440" y="521208"/>
                  </a:lnTo>
                  <a:close/>
                </a:path>
                <a:path w="951229" h="673735">
                  <a:moveTo>
                    <a:pt x="91440" y="155448"/>
                  </a:moveTo>
                  <a:lnTo>
                    <a:pt x="88392" y="155448"/>
                  </a:lnTo>
                  <a:lnTo>
                    <a:pt x="88392" y="158877"/>
                  </a:lnTo>
                  <a:lnTo>
                    <a:pt x="91440" y="155448"/>
                  </a:lnTo>
                  <a:close/>
                </a:path>
                <a:path w="951229" h="673735">
                  <a:moveTo>
                    <a:pt x="216408" y="621088"/>
                  </a:moveTo>
                  <a:lnTo>
                    <a:pt x="216408" y="609600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5592"/>
                  </a:lnTo>
                  <a:lnTo>
                    <a:pt x="88392" y="518160"/>
                  </a:lnTo>
                  <a:lnTo>
                    <a:pt x="88392" y="532722"/>
                  </a:lnTo>
                  <a:lnTo>
                    <a:pt x="109728" y="551688"/>
                  </a:lnTo>
                  <a:lnTo>
                    <a:pt x="140208" y="576072"/>
                  </a:lnTo>
                  <a:lnTo>
                    <a:pt x="173736" y="597408"/>
                  </a:lnTo>
                  <a:lnTo>
                    <a:pt x="210312" y="618744"/>
                  </a:lnTo>
                  <a:lnTo>
                    <a:pt x="216408" y="621088"/>
                  </a:lnTo>
                  <a:close/>
                </a:path>
                <a:path w="951229" h="673735">
                  <a:moveTo>
                    <a:pt x="216408" y="67056"/>
                  </a:moveTo>
                  <a:lnTo>
                    <a:pt x="213360" y="67056"/>
                  </a:lnTo>
                  <a:lnTo>
                    <a:pt x="213360" y="68580"/>
                  </a:lnTo>
                  <a:lnTo>
                    <a:pt x="216408" y="67056"/>
                  </a:lnTo>
                  <a:close/>
                </a:path>
                <a:path w="951229" h="673735">
                  <a:moveTo>
                    <a:pt x="295656" y="637032"/>
                  </a:moveTo>
                  <a:lnTo>
                    <a:pt x="252984" y="624840"/>
                  </a:lnTo>
                  <a:lnTo>
                    <a:pt x="213360" y="606552"/>
                  </a:lnTo>
                  <a:lnTo>
                    <a:pt x="216408" y="609600"/>
                  </a:lnTo>
                  <a:lnTo>
                    <a:pt x="216408" y="621088"/>
                  </a:lnTo>
                  <a:lnTo>
                    <a:pt x="289560" y="649224"/>
                  </a:lnTo>
                  <a:lnTo>
                    <a:pt x="292608" y="649833"/>
                  </a:lnTo>
                  <a:lnTo>
                    <a:pt x="292608" y="637032"/>
                  </a:lnTo>
                  <a:lnTo>
                    <a:pt x="295656" y="637032"/>
                  </a:lnTo>
                  <a:close/>
                </a:path>
                <a:path w="951229" h="673735">
                  <a:moveTo>
                    <a:pt x="295656" y="36576"/>
                  </a:moveTo>
                  <a:lnTo>
                    <a:pt x="292608" y="36576"/>
                  </a:lnTo>
                  <a:lnTo>
                    <a:pt x="292608" y="37664"/>
                  </a:lnTo>
                  <a:lnTo>
                    <a:pt x="295656" y="36576"/>
                  </a:lnTo>
                  <a:close/>
                </a:path>
                <a:path w="951229" h="673735">
                  <a:moveTo>
                    <a:pt x="338328" y="649224"/>
                  </a:moveTo>
                  <a:lnTo>
                    <a:pt x="292608" y="637032"/>
                  </a:lnTo>
                  <a:lnTo>
                    <a:pt x="292608" y="649833"/>
                  </a:lnTo>
                  <a:lnTo>
                    <a:pt x="335280" y="658368"/>
                  </a:lnTo>
                  <a:lnTo>
                    <a:pt x="335280" y="649224"/>
                  </a:lnTo>
                  <a:lnTo>
                    <a:pt x="338328" y="649224"/>
                  </a:lnTo>
                  <a:close/>
                </a:path>
                <a:path w="951229" h="673735">
                  <a:moveTo>
                    <a:pt x="338328" y="24384"/>
                  </a:moveTo>
                  <a:lnTo>
                    <a:pt x="335280" y="24384"/>
                  </a:lnTo>
                  <a:lnTo>
                    <a:pt x="335280" y="25196"/>
                  </a:lnTo>
                  <a:lnTo>
                    <a:pt x="338328" y="24384"/>
                  </a:lnTo>
                  <a:close/>
                </a:path>
                <a:path w="951229" h="673735">
                  <a:moveTo>
                    <a:pt x="524256" y="673608"/>
                  </a:moveTo>
                  <a:lnTo>
                    <a:pt x="524256" y="661416"/>
                  </a:lnTo>
                  <a:lnTo>
                    <a:pt x="475488" y="664464"/>
                  </a:lnTo>
                  <a:lnTo>
                    <a:pt x="426720" y="661416"/>
                  </a:lnTo>
                  <a:lnTo>
                    <a:pt x="381000" y="658368"/>
                  </a:lnTo>
                  <a:lnTo>
                    <a:pt x="335280" y="649224"/>
                  </a:lnTo>
                  <a:lnTo>
                    <a:pt x="335280" y="658368"/>
                  </a:lnTo>
                  <a:lnTo>
                    <a:pt x="381000" y="667512"/>
                  </a:lnTo>
                  <a:lnTo>
                    <a:pt x="426720" y="673608"/>
                  </a:lnTo>
                  <a:lnTo>
                    <a:pt x="524256" y="673608"/>
                  </a:lnTo>
                  <a:close/>
                </a:path>
                <a:path w="951229" h="673735">
                  <a:moveTo>
                    <a:pt x="524256" y="12573"/>
                  </a:moveTo>
                  <a:lnTo>
                    <a:pt x="524256" y="12192"/>
                  </a:lnTo>
                  <a:lnTo>
                    <a:pt x="521208" y="12192"/>
                  </a:lnTo>
                  <a:lnTo>
                    <a:pt x="524256" y="12573"/>
                  </a:lnTo>
                  <a:close/>
                </a:path>
                <a:path w="951229" h="673735">
                  <a:moveTo>
                    <a:pt x="835152" y="556564"/>
                  </a:moveTo>
                  <a:lnTo>
                    <a:pt x="835152" y="545592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9600"/>
                  </a:lnTo>
                  <a:lnTo>
                    <a:pt x="734568" y="606552"/>
                  </a:lnTo>
                  <a:lnTo>
                    <a:pt x="697992" y="624840"/>
                  </a:lnTo>
                  <a:lnTo>
                    <a:pt x="612648" y="649224"/>
                  </a:lnTo>
                  <a:lnTo>
                    <a:pt x="569976" y="658368"/>
                  </a:lnTo>
                  <a:lnTo>
                    <a:pt x="521208" y="661416"/>
                  </a:lnTo>
                  <a:lnTo>
                    <a:pt x="524256" y="661416"/>
                  </a:lnTo>
                  <a:lnTo>
                    <a:pt x="524256" y="673608"/>
                  </a:lnTo>
                  <a:lnTo>
                    <a:pt x="569976" y="667512"/>
                  </a:lnTo>
                  <a:lnTo>
                    <a:pt x="615696" y="658368"/>
                  </a:lnTo>
                  <a:lnTo>
                    <a:pt x="658368" y="649224"/>
                  </a:lnTo>
                  <a:lnTo>
                    <a:pt x="701040" y="633984"/>
                  </a:lnTo>
                  <a:lnTo>
                    <a:pt x="740664" y="618744"/>
                  </a:lnTo>
                  <a:lnTo>
                    <a:pt x="777240" y="597408"/>
                  </a:lnTo>
                  <a:lnTo>
                    <a:pt x="810768" y="576072"/>
                  </a:lnTo>
                  <a:lnTo>
                    <a:pt x="835152" y="556564"/>
                  </a:lnTo>
                  <a:close/>
                </a:path>
                <a:path w="951229" h="673735">
                  <a:moveTo>
                    <a:pt x="835152" y="133773"/>
                  </a:moveTo>
                  <a:lnTo>
                    <a:pt x="835152" y="131064"/>
                  </a:lnTo>
                  <a:lnTo>
                    <a:pt x="832104" y="131064"/>
                  </a:lnTo>
                  <a:lnTo>
                    <a:pt x="835152" y="133773"/>
                  </a:lnTo>
                  <a:close/>
                </a:path>
                <a:path w="951229" h="673735">
                  <a:moveTo>
                    <a:pt x="938784" y="405384"/>
                  </a:moveTo>
                  <a:lnTo>
                    <a:pt x="938784" y="353568"/>
                  </a:lnTo>
                  <a:lnTo>
                    <a:pt x="935736" y="371856"/>
                  </a:lnTo>
                  <a:lnTo>
                    <a:pt x="929640" y="402336"/>
                  </a:lnTo>
                  <a:lnTo>
                    <a:pt x="917448" y="435864"/>
                  </a:lnTo>
                  <a:lnTo>
                    <a:pt x="917448" y="432816"/>
                  </a:lnTo>
                  <a:lnTo>
                    <a:pt x="902208" y="463296"/>
                  </a:lnTo>
                  <a:lnTo>
                    <a:pt x="883920" y="493776"/>
                  </a:lnTo>
                  <a:lnTo>
                    <a:pt x="859536" y="521208"/>
                  </a:lnTo>
                  <a:lnTo>
                    <a:pt x="859536" y="518160"/>
                  </a:lnTo>
                  <a:lnTo>
                    <a:pt x="832104" y="545592"/>
                  </a:lnTo>
                  <a:lnTo>
                    <a:pt x="835152" y="545592"/>
                  </a:lnTo>
                  <a:lnTo>
                    <a:pt x="835152" y="556564"/>
                  </a:lnTo>
                  <a:lnTo>
                    <a:pt x="841248" y="551688"/>
                  </a:lnTo>
                  <a:lnTo>
                    <a:pt x="868680" y="527304"/>
                  </a:lnTo>
                  <a:lnTo>
                    <a:pt x="893064" y="499872"/>
                  </a:lnTo>
                  <a:lnTo>
                    <a:pt x="911352" y="469392"/>
                  </a:lnTo>
                  <a:lnTo>
                    <a:pt x="926592" y="438912"/>
                  </a:lnTo>
                  <a:lnTo>
                    <a:pt x="938784" y="405384"/>
                  </a:lnTo>
                  <a:close/>
                </a:path>
                <a:path w="951229" h="673735">
                  <a:moveTo>
                    <a:pt x="950976" y="338328"/>
                  </a:moveTo>
                  <a:lnTo>
                    <a:pt x="947928" y="320040"/>
                  </a:lnTo>
                  <a:lnTo>
                    <a:pt x="947928" y="356616"/>
                  </a:lnTo>
                  <a:lnTo>
                    <a:pt x="950976" y="3383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4" name="object 64"/>
          <p:cNvSpPr txBox="1"/>
          <p:nvPr/>
        </p:nvSpPr>
        <p:spPr>
          <a:xfrm>
            <a:off x="5994912" y="4827527"/>
            <a:ext cx="520065" cy="5911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19380">
              <a:lnSpc>
                <a:spcPct val="100000"/>
              </a:lnSpc>
              <a:spcBef>
                <a:spcPts val="13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950">
              <a:latin typeface="Arial"/>
              <a:cs typeface="Arial"/>
            </a:endParaRPr>
          </a:p>
          <a:p>
            <a:pPr algn="just" marL="12700" marR="5080" indent="27305">
              <a:lnSpc>
                <a:spcPct val="101099"/>
              </a:lnSpc>
            </a:pP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(Reports 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pub</a:t>
            </a:r>
            <a:r>
              <a:rPr dirty="0" sz="900" spc="1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dirty="0" sz="900" spc="5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900" spc="-25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d  </a:t>
            </a:r>
            <a:r>
              <a:rPr dirty="0" sz="900" spc="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9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2024)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06044" y="2431798"/>
            <a:ext cx="367919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5">
                <a:latin typeface="Carlito"/>
                <a:cs typeface="Carlito"/>
              </a:rPr>
              <a:t>Preparatory </a:t>
            </a:r>
            <a:r>
              <a:rPr dirty="0" sz="2000" spc="-25">
                <a:latin typeface="Carlito"/>
                <a:cs typeface="Carlito"/>
              </a:rPr>
              <a:t>Work for </a:t>
            </a:r>
            <a:r>
              <a:rPr dirty="0" sz="2000" spc="-5">
                <a:latin typeface="Carlito"/>
                <a:cs typeface="Carlito"/>
              </a:rPr>
              <a:t>NFRD</a:t>
            </a:r>
            <a:r>
              <a:rPr dirty="0" sz="2000" spc="-125">
                <a:latin typeface="Carlito"/>
                <a:cs typeface="Carlito"/>
              </a:rPr>
              <a:t> </a:t>
            </a:r>
            <a:r>
              <a:rPr dirty="0" sz="2000" spc="-15">
                <a:latin typeface="Carlito"/>
                <a:cs typeface="Carlito"/>
              </a:rPr>
              <a:t>revision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4396" y="6421633"/>
            <a:ext cx="1405255" cy="106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90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876" y="2949958"/>
            <a:ext cx="5358130" cy="825500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3125"/>
              </a:lnSpc>
              <a:spcBef>
                <a:spcPts val="135"/>
              </a:spcBef>
            </a:pPr>
            <a:r>
              <a:rPr dirty="0" spc="10"/>
              <a:t>EFRAG Lab PTF-NFRS</a:t>
            </a:r>
            <a:r>
              <a:rPr dirty="0" spc="75"/>
              <a:t> </a:t>
            </a:r>
            <a:r>
              <a:rPr dirty="0" spc="5"/>
              <a:t>Report</a:t>
            </a:r>
          </a:p>
          <a:p>
            <a:pPr marL="12700">
              <a:lnSpc>
                <a:spcPts val="3125"/>
              </a:lnSpc>
            </a:pPr>
            <a:r>
              <a:rPr dirty="0" spc="20"/>
              <a:t>EU </a:t>
            </a:r>
            <a:r>
              <a:rPr dirty="0" spc="10"/>
              <a:t>Sustainability Reporting</a:t>
            </a:r>
            <a:r>
              <a:rPr dirty="0" spc="20"/>
              <a:t> </a:t>
            </a:r>
            <a:r>
              <a:rPr dirty="0" spc="5"/>
              <a:t>standards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91555" y="6385057"/>
            <a:ext cx="6921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solidFill>
                  <a:srgbClr val="FFFFFF"/>
                </a:solidFill>
                <a:latin typeface="Carlito"/>
                <a:cs typeface="Carlito"/>
              </a:rPr>
              <a:t>4</a:t>
            </a:r>
            <a:endParaRPr sz="6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14159" y="1795272"/>
            <a:ext cx="3157727" cy="4456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77444" y="6421633"/>
            <a:ext cx="1405255" cy="106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00" spc="10">
                <a:solidFill>
                  <a:srgbClr val="FFFFFF"/>
                </a:solidFill>
                <a:latin typeface="Carlito"/>
                <a:cs typeface="Carlito"/>
              </a:rPr>
              <a:t>Copyright </a:t>
            </a:r>
            <a:r>
              <a:rPr dirty="0" sz="500" spc="20">
                <a:solidFill>
                  <a:srgbClr val="FFFFFF"/>
                </a:solidFill>
                <a:latin typeface="Carlito"/>
                <a:cs typeface="Carlito"/>
              </a:rPr>
              <a:t>© </a:t>
            </a:r>
            <a:r>
              <a:rPr dirty="0" sz="500" spc="10">
                <a:solidFill>
                  <a:srgbClr val="FFFFFF"/>
                </a:solidFill>
                <a:latin typeface="Carlito"/>
                <a:cs typeface="Carlito"/>
              </a:rPr>
              <a:t>2021 </a:t>
            </a:r>
            <a:r>
              <a:rPr dirty="0" sz="500" spc="5">
                <a:solidFill>
                  <a:srgbClr val="FFFFFF"/>
                </a:solidFill>
                <a:latin typeface="Carlito"/>
                <a:cs typeface="Carlito"/>
              </a:rPr>
              <a:t>Deloitte </a:t>
            </a:r>
            <a:r>
              <a:rPr dirty="0" sz="500" spc="10">
                <a:solidFill>
                  <a:srgbClr val="FFFFFF"/>
                </a:solidFill>
                <a:latin typeface="Carlito"/>
                <a:cs typeface="Carlito"/>
              </a:rPr>
              <a:t>SAS. </a:t>
            </a:r>
            <a:r>
              <a:rPr dirty="0" sz="500" spc="5">
                <a:solidFill>
                  <a:srgbClr val="FFFFFF"/>
                </a:solidFill>
                <a:latin typeface="Carlito"/>
                <a:cs typeface="Carlito"/>
              </a:rPr>
              <a:t>All rights</a:t>
            </a:r>
            <a:r>
              <a:rPr dirty="0" sz="500" spc="9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500" spc="10">
                <a:solidFill>
                  <a:srgbClr val="FFFFFF"/>
                </a:solidFill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725" y="1270509"/>
            <a:ext cx="8230870" cy="5219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950"/>
              </a:lnSpc>
              <a:spcBef>
                <a:spcPts val="105"/>
              </a:spcBef>
            </a:pPr>
            <a:r>
              <a:rPr dirty="0" sz="1650">
                <a:latin typeface="Carlito"/>
                <a:cs typeface="Carlito"/>
              </a:rPr>
              <a:t>The EFRAG </a:t>
            </a:r>
            <a:r>
              <a:rPr dirty="0" sz="1650" spc="-5">
                <a:latin typeface="Carlito"/>
                <a:cs typeface="Carlito"/>
              </a:rPr>
              <a:t>Lab </a:t>
            </a:r>
            <a:r>
              <a:rPr dirty="0" sz="1650">
                <a:latin typeface="Carlito"/>
                <a:cs typeface="Carlito"/>
              </a:rPr>
              <a:t>PTF-NFRS</a:t>
            </a:r>
            <a:r>
              <a:rPr dirty="0" sz="1650" spc="-155">
                <a:latin typeface="Carlito"/>
                <a:cs typeface="Carlito"/>
              </a:rPr>
              <a:t> </a:t>
            </a:r>
            <a:r>
              <a:rPr dirty="0" sz="1650" spc="-10">
                <a:latin typeface="Carlito"/>
                <a:cs typeface="Carlito"/>
              </a:rPr>
              <a:t>Report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ts val="1950"/>
              </a:lnSpc>
            </a:pP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A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first-in-kind comprehensive report paving the way </a:t>
            </a:r>
            <a:r>
              <a:rPr dirty="0" sz="1650" spc="-15" i="1">
                <a:solidFill>
                  <a:srgbClr val="6A6A6A"/>
                </a:solidFill>
                <a:latin typeface="Carlito"/>
                <a:cs typeface="Carlito"/>
              </a:rPr>
              <a:t>for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possible </a:t>
            </a:r>
            <a:r>
              <a:rPr dirty="0" sz="1650" spc="-10" i="1">
                <a:solidFill>
                  <a:srgbClr val="53565A"/>
                </a:solidFill>
                <a:latin typeface="Carlito"/>
                <a:cs typeface="Carlito"/>
              </a:rPr>
              <a:t>European Standard-Setting</a:t>
            </a:r>
            <a:r>
              <a:rPr dirty="0" sz="1650" spc="95" i="1">
                <a:solidFill>
                  <a:srgbClr val="53565A"/>
                </a:solidFill>
                <a:latin typeface="Carlito"/>
                <a:cs typeface="Carlito"/>
              </a:rPr>
              <a:t> </a:t>
            </a:r>
            <a:r>
              <a:rPr dirty="0" sz="1650" spc="-5" i="1">
                <a:solidFill>
                  <a:srgbClr val="53565A"/>
                </a:solidFill>
                <a:latin typeface="Carlito"/>
                <a:cs typeface="Carlito"/>
              </a:rPr>
              <a:t>(ESS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)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9768" y="3136392"/>
            <a:ext cx="8964295" cy="2712720"/>
          </a:xfrm>
          <a:custGeom>
            <a:avLst/>
            <a:gdLst/>
            <a:ahLst/>
            <a:cxnLst/>
            <a:rect l="l" t="t" r="r" b="b"/>
            <a:pathLst>
              <a:path w="8964295" h="2712720">
                <a:moveTo>
                  <a:pt x="8964168" y="2709672"/>
                </a:moveTo>
                <a:lnTo>
                  <a:pt x="8964168" y="3048"/>
                </a:lnTo>
                <a:lnTo>
                  <a:pt x="8961120" y="0"/>
                </a:lnTo>
                <a:lnTo>
                  <a:pt x="3048" y="0"/>
                </a:lnTo>
                <a:lnTo>
                  <a:pt x="0" y="3048"/>
                </a:lnTo>
                <a:lnTo>
                  <a:pt x="0" y="2709672"/>
                </a:lnTo>
                <a:lnTo>
                  <a:pt x="3048" y="2712720"/>
                </a:lnTo>
                <a:lnTo>
                  <a:pt x="6096" y="2712720"/>
                </a:lnTo>
                <a:lnTo>
                  <a:pt x="6096" y="9144"/>
                </a:lnTo>
                <a:lnTo>
                  <a:pt x="9144" y="3048"/>
                </a:lnTo>
                <a:lnTo>
                  <a:pt x="9144" y="9144"/>
                </a:lnTo>
                <a:lnTo>
                  <a:pt x="8955024" y="9144"/>
                </a:lnTo>
                <a:lnTo>
                  <a:pt x="8955024" y="3048"/>
                </a:lnTo>
                <a:lnTo>
                  <a:pt x="8958072" y="9144"/>
                </a:lnTo>
                <a:lnTo>
                  <a:pt x="8958072" y="2712720"/>
                </a:lnTo>
                <a:lnTo>
                  <a:pt x="8961120" y="2712720"/>
                </a:lnTo>
                <a:lnTo>
                  <a:pt x="8964168" y="2709672"/>
                </a:lnTo>
                <a:close/>
              </a:path>
              <a:path w="8964295" h="2712720">
                <a:moveTo>
                  <a:pt x="9144" y="9144"/>
                </a:moveTo>
                <a:lnTo>
                  <a:pt x="9144" y="3048"/>
                </a:lnTo>
                <a:lnTo>
                  <a:pt x="6096" y="9144"/>
                </a:lnTo>
                <a:lnTo>
                  <a:pt x="9144" y="9144"/>
                </a:lnTo>
                <a:close/>
              </a:path>
              <a:path w="8964295" h="2712720">
                <a:moveTo>
                  <a:pt x="9144" y="2703576"/>
                </a:moveTo>
                <a:lnTo>
                  <a:pt x="9144" y="9144"/>
                </a:lnTo>
                <a:lnTo>
                  <a:pt x="6096" y="9144"/>
                </a:lnTo>
                <a:lnTo>
                  <a:pt x="6096" y="2703576"/>
                </a:lnTo>
                <a:lnTo>
                  <a:pt x="9144" y="2703576"/>
                </a:lnTo>
                <a:close/>
              </a:path>
              <a:path w="8964295" h="2712720">
                <a:moveTo>
                  <a:pt x="8958072" y="2703576"/>
                </a:moveTo>
                <a:lnTo>
                  <a:pt x="6096" y="2703576"/>
                </a:lnTo>
                <a:lnTo>
                  <a:pt x="9144" y="2706624"/>
                </a:lnTo>
                <a:lnTo>
                  <a:pt x="9144" y="2712720"/>
                </a:lnTo>
                <a:lnTo>
                  <a:pt x="8955024" y="2712720"/>
                </a:lnTo>
                <a:lnTo>
                  <a:pt x="8955024" y="2706624"/>
                </a:lnTo>
                <a:lnTo>
                  <a:pt x="8958072" y="2703576"/>
                </a:lnTo>
                <a:close/>
              </a:path>
              <a:path w="8964295" h="2712720">
                <a:moveTo>
                  <a:pt x="9144" y="2712720"/>
                </a:moveTo>
                <a:lnTo>
                  <a:pt x="9144" y="2706624"/>
                </a:lnTo>
                <a:lnTo>
                  <a:pt x="6096" y="2703576"/>
                </a:lnTo>
                <a:lnTo>
                  <a:pt x="6096" y="2712720"/>
                </a:lnTo>
                <a:lnTo>
                  <a:pt x="9144" y="2712720"/>
                </a:lnTo>
                <a:close/>
              </a:path>
              <a:path w="8964295" h="2712720">
                <a:moveTo>
                  <a:pt x="8958072" y="9144"/>
                </a:moveTo>
                <a:lnTo>
                  <a:pt x="8955024" y="3048"/>
                </a:lnTo>
                <a:lnTo>
                  <a:pt x="8955024" y="9144"/>
                </a:lnTo>
                <a:lnTo>
                  <a:pt x="8958072" y="9144"/>
                </a:lnTo>
                <a:close/>
              </a:path>
              <a:path w="8964295" h="2712720">
                <a:moveTo>
                  <a:pt x="8958072" y="2703576"/>
                </a:moveTo>
                <a:lnTo>
                  <a:pt x="8958072" y="9144"/>
                </a:lnTo>
                <a:lnTo>
                  <a:pt x="8955024" y="9144"/>
                </a:lnTo>
                <a:lnTo>
                  <a:pt x="8955024" y="2703576"/>
                </a:lnTo>
                <a:lnTo>
                  <a:pt x="8958072" y="2703576"/>
                </a:lnTo>
                <a:close/>
              </a:path>
              <a:path w="8964295" h="2712720">
                <a:moveTo>
                  <a:pt x="8958072" y="2712720"/>
                </a:moveTo>
                <a:lnTo>
                  <a:pt x="8958072" y="2703576"/>
                </a:lnTo>
                <a:lnTo>
                  <a:pt x="8955024" y="2706624"/>
                </a:lnTo>
                <a:lnTo>
                  <a:pt x="8955024" y="2712720"/>
                </a:lnTo>
                <a:lnTo>
                  <a:pt x="8958072" y="2712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9468" y="3034692"/>
            <a:ext cx="8684895" cy="268668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650" spc="-10" b="1">
                <a:latin typeface="Carlito"/>
                <a:cs typeface="Carlito"/>
              </a:rPr>
              <a:t>Context </a:t>
            </a:r>
            <a:r>
              <a:rPr dirty="0" sz="1650" b="1">
                <a:latin typeface="Carlito"/>
                <a:cs typeface="Carlito"/>
              </a:rPr>
              <a:t>elements </a:t>
            </a:r>
            <a:r>
              <a:rPr dirty="0" sz="1650" spc="-10" b="1">
                <a:latin typeface="Carlito"/>
                <a:cs typeface="Carlito"/>
              </a:rPr>
              <a:t>to </a:t>
            </a:r>
            <a:r>
              <a:rPr dirty="0" sz="1650" b="1">
                <a:latin typeface="Carlito"/>
                <a:cs typeface="Carlito"/>
              </a:rPr>
              <a:t>be confirmed </a:t>
            </a:r>
            <a:r>
              <a:rPr dirty="0" sz="1650" spc="-10" b="1">
                <a:latin typeface="Carlito"/>
                <a:cs typeface="Carlito"/>
              </a:rPr>
              <a:t>at </a:t>
            </a:r>
            <a:r>
              <a:rPr dirty="0" sz="1650" b="1">
                <a:latin typeface="Carlito"/>
                <a:cs typeface="Carlito"/>
              </a:rPr>
              <a:t>legislative level (Level</a:t>
            </a:r>
            <a:r>
              <a:rPr dirty="0" sz="1650" spc="-145" b="1">
                <a:latin typeface="Carlito"/>
                <a:cs typeface="Carlito"/>
              </a:rPr>
              <a:t> </a:t>
            </a:r>
            <a:r>
              <a:rPr dirty="0" sz="1650" spc="5" b="1">
                <a:latin typeface="Carlito"/>
                <a:cs typeface="Carlito"/>
              </a:rPr>
              <a:t>1):</a:t>
            </a:r>
            <a:endParaRPr sz="1650">
              <a:latin typeface="Carlito"/>
              <a:cs typeface="Carlito"/>
            </a:endParaRPr>
          </a:p>
          <a:p>
            <a:pPr marL="457200" indent="-302260">
              <a:lnSpc>
                <a:spcPct val="100000"/>
              </a:lnSpc>
              <a:spcBef>
                <a:spcPts val="710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spc="-5" b="1">
                <a:latin typeface="Carlito"/>
                <a:cs typeface="Carlito"/>
              </a:rPr>
              <a:t>Mandatory </a:t>
            </a:r>
            <a:r>
              <a:rPr dirty="0" sz="1650" spc="-10">
                <a:latin typeface="Carlito"/>
                <a:cs typeface="Carlito"/>
              </a:rPr>
              <a:t>standards, </a:t>
            </a:r>
            <a:r>
              <a:rPr dirty="0" sz="1650" spc="-15">
                <a:latin typeface="Carlito"/>
                <a:cs typeface="Carlito"/>
              </a:rPr>
              <a:t>to </a:t>
            </a:r>
            <a:r>
              <a:rPr dirty="0" sz="1650" spc="-5">
                <a:latin typeface="Carlito"/>
                <a:cs typeface="Carlito"/>
              </a:rPr>
              <a:t>be </a:t>
            </a:r>
            <a:r>
              <a:rPr dirty="0" sz="1650" spc="-10">
                <a:latin typeface="Carlito"/>
                <a:cs typeface="Carlito"/>
              </a:rPr>
              <a:t>adopted </a:t>
            </a:r>
            <a:r>
              <a:rPr dirty="0" sz="1650" spc="-5">
                <a:latin typeface="Carlito"/>
                <a:cs typeface="Carlito"/>
              </a:rPr>
              <a:t>by the </a:t>
            </a:r>
            <a:r>
              <a:rPr dirty="0" sz="1650" spc="-10">
                <a:latin typeface="Carlito"/>
                <a:cs typeface="Carlito"/>
              </a:rPr>
              <a:t>European </a:t>
            </a:r>
            <a:r>
              <a:rPr dirty="0" sz="1650">
                <a:latin typeface="Carlito"/>
                <a:cs typeface="Carlito"/>
              </a:rPr>
              <a:t>Commission via </a:t>
            </a:r>
            <a:r>
              <a:rPr dirty="0" sz="1650" spc="-15">
                <a:latin typeface="Carlito"/>
                <a:cs typeface="Carlito"/>
              </a:rPr>
              <a:t>Delegated</a:t>
            </a:r>
            <a:r>
              <a:rPr dirty="0" sz="1650" spc="215">
                <a:latin typeface="Carlito"/>
                <a:cs typeface="Carlito"/>
              </a:rPr>
              <a:t> </a:t>
            </a:r>
            <a:r>
              <a:rPr dirty="0" sz="1650">
                <a:latin typeface="Carlito"/>
                <a:cs typeface="Carlito"/>
              </a:rPr>
              <a:t>Acts</a:t>
            </a:r>
            <a:endParaRPr sz="1650">
              <a:latin typeface="Carlito"/>
              <a:cs typeface="Carlito"/>
            </a:endParaRPr>
          </a:p>
          <a:p>
            <a:pPr marL="457200" marR="5080" indent="-302260">
              <a:lnSpc>
                <a:spcPct val="110300"/>
              </a:lnSpc>
              <a:spcBef>
                <a:spcPts val="480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b="1">
                <a:latin typeface="Carlito"/>
                <a:cs typeface="Carlito"/>
              </a:rPr>
              <a:t>Scope</a:t>
            </a:r>
            <a:r>
              <a:rPr dirty="0" sz="1650">
                <a:latin typeface="Carlito"/>
                <a:cs typeface="Carlito"/>
              </a:rPr>
              <a:t>: </a:t>
            </a:r>
            <a:r>
              <a:rPr dirty="0" sz="1650" spc="-5">
                <a:latin typeface="Carlito"/>
                <a:cs typeface="Carlito"/>
              </a:rPr>
              <a:t>possible </a:t>
            </a:r>
            <a:r>
              <a:rPr dirty="0" sz="1650" spc="-10">
                <a:latin typeface="Carlito"/>
                <a:cs typeface="Carlito"/>
              </a:rPr>
              <a:t>extension </a:t>
            </a:r>
            <a:r>
              <a:rPr dirty="0" sz="1650" spc="-5">
                <a:latin typeface="Carlito"/>
                <a:cs typeface="Carlito"/>
              </a:rPr>
              <a:t>of the </a:t>
            </a:r>
            <a:r>
              <a:rPr dirty="0" sz="1650" spc="-10">
                <a:latin typeface="Carlito"/>
                <a:cs typeface="Carlito"/>
              </a:rPr>
              <a:t>scope </a:t>
            </a:r>
            <a:r>
              <a:rPr dirty="0" sz="1650" spc="-5">
                <a:latin typeface="Carlito"/>
                <a:cs typeface="Carlito"/>
              </a:rPr>
              <a:t>of </a:t>
            </a:r>
            <a:r>
              <a:rPr dirty="0" sz="1650" spc="-10">
                <a:latin typeface="Carlito"/>
                <a:cs typeface="Carlito"/>
              </a:rPr>
              <a:t>application </a:t>
            </a:r>
            <a:r>
              <a:rPr dirty="0" sz="1650" spc="-15">
                <a:latin typeface="Carlito"/>
                <a:cs typeface="Carlito"/>
              </a:rPr>
              <a:t>to </a:t>
            </a:r>
            <a:r>
              <a:rPr dirty="0" sz="1650">
                <a:latin typeface="Carlito"/>
                <a:cs typeface="Carlito"/>
              </a:rPr>
              <a:t>all </a:t>
            </a:r>
            <a:r>
              <a:rPr dirty="0" sz="1650" spc="-15">
                <a:latin typeface="Carlito"/>
                <a:cs typeface="Carlito"/>
              </a:rPr>
              <a:t>large </a:t>
            </a:r>
            <a:r>
              <a:rPr dirty="0" sz="1650" spc="-10">
                <a:latin typeface="Carlito"/>
                <a:cs typeface="Carlito"/>
              </a:rPr>
              <a:t>companies </a:t>
            </a:r>
            <a:r>
              <a:rPr dirty="0" sz="1650" spc="-5">
                <a:latin typeface="Carlito"/>
                <a:cs typeface="Carlito"/>
              </a:rPr>
              <a:t>(i.e. </a:t>
            </a:r>
            <a:r>
              <a:rPr dirty="0" sz="1650">
                <a:latin typeface="Carlito"/>
                <a:cs typeface="Carlito"/>
              </a:rPr>
              <a:t>≥ 250 </a:t>
            </a:r>
            <a:r>
              <a:rPr dirty="0" sz="1650" spc="5">
                <a:latin typeface="Carlito"/>
                <a:cs typeface="Carlito"/>
              </a:rPr>
              <a:t>FTE, </a:t>
            </a:r>
            <a:r>
              <a:rPr dirty="0" sz="1650" spc="-10">
                <a:latin typeface="Carlito"/>
                <a:cs typeface="Carlito"/>
              </a:rPr>
              <a:t>listed  </a:t>
            </a:r>
            <a:r>
              <a:rPr dirty="0" sz="1650" spc="-5">
                <a:latin typeface="Carlito"/>
                <a:cs typeface="Carlito"/>
              </a:rPr>
              <a:t>or not), </a:t>
            </a:r>
            <a:r>
              <a:rPr dirty="0" sz="1650" spc="-15">
                <a:latin typeface="Carlito"/>
                <a:cs typeface="Carlito"/>
              </a:rPr>
              <a:t>voluntary </a:t>
            </a:r>
            <a:r>
              <a:rPr dirty="0" sz="1650" spc="-10">
                <a:latin typeface="Carlito"/>
                <a:cs typeface="Carlito"/>
              </a:rPr>
              <a:t>application </a:t>
            </a:r>
            <a:r>
              <a:rPr dirty="0" sz="1650" spc="-15">
                <a:latin typeface="Carlito"/>
                <a:cs typeface="Carlito"/>
              </a:rPr>
              <a:t>for </a:t>
            </a:r>
            <a:r>
              <a:rPr dirty="0" sz="1650" spc="5">
                <a:latin typeface="Carlito"/>
                <a:cs typeface="Carlito"/>
              </a:rPr>
              <a:t>SMEs </a:t>
            </a:r>
            <a:r>
              <a:rPr dirty="0" sz="1650" spc="-5">
                <a:latin typeface="Carlito"/>
                <a:cs typeface="Carlito"/>
              </a:rPr>
              <a:t>(i.e. </a:t>
            </a:r>
            <a:r>
              <a:rPr dirty="0" sz="1650">
                <a:latin typeface="Carlito"/>
                <a:cs typeface="Carlito"/>
              </a:rPr>
              <a:t>&lt; 250</a:t>
            </a:r>
            <a:r>
              <a:rPr dirty="0" sz="1650" spc="130">
                <a:latin typeface="Carlito"/>
                <a:cs typeface="Carlito"/>
              </a:rPr>
              <a:t> </a:t>
            </a:r>
            <a:r>
              <a:rPr dirty="0" sz="1650" spc="5">
                <a:latin typeface="Carlito"/>
                <a:cs typeface="Carlito"/>
              </a:rPr>
              <a:t>FTE)</a:t>
            </a:r>
            <a:endParaRPr sz="1650">
              <a:latin typeface="Carlito"/>
              <a:cs typeface="Carlito"/>
            </a:endParaRPr>
          </a:p>
          <a:p>
            <a:pPr marL="457200" indent="-302260">
              <a:lnSpc>
                <a:spcPct val="100000"/>
              </a:lnSpc>
              <a:spcBef>
                <a:spcPts val="705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b="1">
                <a:latin typeface="Carlito"/>
                <a:cs typeface="Carlito"/>
              </a:rPr>
              <a:t>Double </a:t>
            </a:r>
            <a:r>
              <a:rPr dirty="0" sz="1650" spc="-5" b="1">
                <a:latin typeface="Carlito"/>
                <a:cs typeface="Carlito"/>
              </a:rPr>
              <a:t>materiality</a:t>
            </a:r>
            <a:r>
              <a:rPr dirty="0" sz="1650" spc="-50" b="1">
                <a:latin typeface="Carlito"/>
                <a:cs typeface="Carlito"/>
              </a:rPr>
              <a:t> </a:t>
            </a:r>
            <a:r>
              <a:rPr dirty="0" sz="1650" spc="-10">
                <a:latin typeface="Carlito"/>
                <a:cs typeface="Carlito"/>
              </a:rPr>
              <a:t>concept</a:t>
            </a:r>
            <a:endParaRPr sz="1650">
              <a:latin typeface="Carlito"/>
              <a:cs typeface="Carlito"/>
            </a:endParaRPr>
          </a:p>
          <a:p>
            <a:pPr marL="457200" indent="-302260">
              <a:lnSpc>
                <a:spcPct val="100000"/>
              </a:lnSpc>
              <a:spcBef>
                <a:spcPts val="710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spc="-5" b="1">
                <a:latin typeface="Carlito"/>
                <a:cs typeface="Carlito"/>
              </a:rPr>
              <a:t>Location </a:t>
            </a:r>
            <a:r>
              <a:rPr dirty="0" sz="1650" spc="-5">
                <a:latin typeface="Carlito"/>
                <a:cs typeface="Carlito"/>
              </a:rPr>
              <a:t>of sustainability </a:t>
            </a:r>
            <a:r>
              <a:rPr dirty="0" sz="1650" spc="-15">
                <a:latin typeface="Carlito"/>
                <a:cs typeface="Carlito"/>
              </a:rPr>
              <a:t>statements, </a:t>
            </a:r>
            <a:r>
              <a:rPr dirty="0" sz="1650" spc="-5">
                <a:latin typeface="Carlito"/>
                <a:cs typeface="Carlito"/>
              </a:rPr>
              <a:t>whether </a:t>
            </a:r>
            <a:r>
              <a:rPr dirty="0" sz="1650">
                <a:latin typeface="Carlito"/>
                <a:cs typeface="Carlito"/>
              </a:rPr>
              <a:t>in </a:t>
            </a:r>
            <a:r>
              <a:rPr dirty="0" sz="1650" spc="-5">
                <a:latin typeface="Carlito"/>
                <a:cs typeface="Carlito"/>
              </a:rPr>
              <a:t>the </a:t>
            </a:r>
            <a:r>
              <a:rPr dirty="0" sz="1650" spc="-10">
                <a:latin typeface="Carlito"/>
                <a:cs typeface="Carlito"/>
              </a:rPr>
              <a:t>management report </a:t>
            </a:r>
            <a:r>
              <a:rPr dirty="0" sz="1650" spc="-5">
                <a:latin typeface="Carlito"/>
                <a:cs typeface="Carlito"/>
              </a:rPr>
              <a:t>or </a:t>
            </a:r>
            <a:r>
              <a:rPr dirty="0" sz="1650">
                <a:latin typeface="Carlito"/>
                <a:cs typeface="Carlito"/>
              </a:rPr>
              <a:t>a </a:t>
            </a:r>
            <a:r>
              <a:rPr dirty="0" sz="1650" spc="-15">
                <a:latin typeface="Carlito"/>
                <a:cs typeface="Carlito"/>
              </a:rPr>
              <a:t>separate</a:t>
            </a:r>
            <a:r>
              <a:rPr dirty="0" sz="1650">
                <a:latin typeface="Carlito"/>
                <a:cs typeface="Carlito"/>
              </a:rPr>
              <a:t> </a:t>
            </a:r>
            <a:r>
              <a:rPr dirty="0" sz="1650" spc="-10">
                <a:latin typeface="Carlito"/>
                <a:cs typeface="Carlito"/>
              </a:rPr>
              <a:t>report</a:t>
            </a:r>
            <a:endParaRPr sz="1650">
              <a:latin typeface="Carlito"/>
              <a:cs typeface="Carlito"/>
            </a:endParaRPr>
          </a:p>
          <a:p>
            <a:pPr marL="457200" indent="-302260">
              <a:lnSpc>
                <a:spcPct val="100000"/>
              </a:lnSpc>
              <a:spcBef>
                <a:spcPts val="685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b="1">
                <a:latin typeface="Carlito"/>
                <a:cs typeface="Carlito"/>
              </a:rPr>
              <a:t>Assurance </a:t>
            </a:r>
            <a:r>
              <a:rPr dirty="0" sz="1650" spc="-10">
                <a:latin typeface="Carlito"/>
                <a:cs typeface="Carlito"/>
              </a:rPr>
              <a:t>level </a:t>
            </a:r>
            <a:r>
              <a:rPr dirty="0" sz="1650" spc="-15">
                <a:latin typeface="Carlito"/>
                <a:cs typeface="Carlito"/>
              </a:rPr>
              <a:t>for </a:t>
            </a:r>
            <a:r>
              <a:rPr dirty="0" sz="1650" spc="-5">
                <a:latin typeface="Carlito"/>
                <a:cs typeface="Carlito"/>
              </a:rPr>
              <a:t>sustainability </a:t>
            </a:r>
            <a:r>
              <a:rPr dirty="0" sz="1650" spc="-10">
                <a:latin typeface="Carlito"/>
                <a:cs typeface="Carlito"/>
              </a:rPr>
              <a:t>information </a:t>
            </a:r>
            <a:r>
              <a:rPr dirty="0" sz="1650" spc="-5">
                <a:latin typeface="Carlito"/>
                <a:cs typeface="Carlito"/>
              </a:rPr>
              <a:t>(limited</a:t>
            </a:r>
            <a:r>
              <a:rPr dirty="0" sz="1650" spc="70">
                <a:latin typeface="Carlito"/>
                <a:cs typeface="Carlito"/>
              </a:rPr>
              <a:t> </a:t>
            </a:r>
            <a:r>
              <a:rPr dirty="0" sz="1650" spc="-5">
                <a:latin typeface="Carlito"/>
                <a:cs typeface="Carlito"/>
              </a:rPr>
              <a:t>assurance)</a:t>
            </a:r>
            <a:endParaRPr sz="1650">
              <a:latin typeface="Carlito"/>
              <a:cs typeface="Carlito"/>
            </a:endParaRPr>
          </a:p>
          <a:p>
            <a:pPr marL="457200" indent="-302260">
              <a:lnSpc>
                <a:spcPct val="100000"/>
              </a:lnSpc>
              <a:spcBef>
                <a:spcPts val="705"/>
              </a:spcBef>
              <a:buFont typeface="Carlito"/>
              <a:buChar char="-"/>
              <a:tabLst>
                <a:tab pos="457200" algn="l"/>
                <a:tab pos="457834" algn="l"/>
              </a:tabLst>
            </a:pPr>
            <a:r>
              <a:rPr dirty="0" sz="1650" b="1">
                <a:latin typeface="Carlito"/>
                <a:cs typeface="Carlito"/>
              </a:rPr>
              <a:t>Digital</a:t>
            </a:r>
            <a:r>
              <a:rPr dirty="0" sz="1650" spc="-45" b="1">
                <a:latin typeface="Carlito"/>
                <a:cs typeface="Carlito"/>
              </a:rPr>
              <a:t> </a:t>
            </a:r>
            <a:r>
              <a:rPr dirty="0" sz="1650" b="1">
                <a:latin typeface="Carlito"/>
                <a:cs typeface="Carlito"/>
              </a:rPr>
              <a:t>tagging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88507" y="6382009"/>
            <a:ext cx="6921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latin typeface="Carlito"/>
                <a:cs typeface="Carlito"/>
              </a:rPr>
              <a:t>5</a:t>
            </a:r>
            <a:endParaRPr sz="65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5863" y="2042160"/>
            <a:ext cx="8958580" cy="685800"/>
          </a:xfrm>
          <a:prstGeom prst="rect">
            <a:avLst/>
          </a:prstGeom>
          <a:solidFill>
            <a:srgbClr val="00ABAB"/>
          </a:solidFill>
        </p:spPr>
        <p:txBody>
          <a:bodyPr wrap="square" lIns="0" tIns="17145" rIns="0" bIns="0" rtlCol="0" vert="horz">
            <a:spAutoFit/>
          </a:bodyPr>
          <a:lstStyle/>
          <a:p>
            <a:pPr marL="76200" marR="775335">
              <a:lnSpc>
                <a:spcPct val="100000"/>
              </a:lnSpc>
              <a:spcBef>
                <a:spcPts val="135"/>
              </a:spcBef>
            </a:pPr>
            <a:r>
              <a:rPr dirty="0" sz="2000" spc="-10" b="1">
                <a:solidFill>
                  <a:srgbClr val="FFFFFF"/>
                </a:solidFill>
                <a:latin typeface="Carlito"/>
                <a:cs typeface="Carlito"/>
              </a:rPr>
              <a:t>Objective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report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: </a:t>
            </a:r>
            <a:r>
              <a:rPr dirty="0" sz="2000" spc="-20" b="1">
                <a:solidFill>
                  <a:srgbClr val="FFFFFF"/>
                </a:solidFill>
                <a:latin typeface="Carlito"/>
                <a:cs typeface="Carlito"/>
              </a:rPr>
              <a:t>draw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possible roadmap and </a:t>
            </a:r>
            <a:r>
              <a:rPr dirty="0" sz="2000" spc="-25" b="1">
                <a:solidFill>
                  <a:srgbClr val="FFFFFF"/>
                </a:solidFill>
                <a:latin typeface="Carlito"/>
                <a:cs typeface="Carlito"/>
              </a:rPr>
              <a:t>way </a:t>
            </a:r>
            <a:r>
              <a:rPr dirty="0" sz="2000" spc="-15" b="1">
                <a:solidFill>
                  <a:srgbClr val="FFFFFF"/>
                </a:solidFill>
                <a:latin typeface="Carlito"/>
                <a:cs typeface="Carlito"/>
              </a:rPr>
              <a:t>forward for </a:t>
            </a:r>
            <a:r>
              <a:rPr dirty="0" sz="2000" b="1">
                <a:solidFill>
                  <a:srgbClr val="FFFFFF"/>
                </a:solidFill>
                <a:latin typeface="Carlito"/>
                <a:cs typeface="Carlito"/>
              </a:rPr>
              <a:t>the  </a:t>
            </a:r>
            <a:r>
              <a:rPr dirty="0" sz="2000" spc="-5" b="1">
                <a:solidFill>
                  <a:srgbClr val="FFFFFF"/>
                </a:solidFill>
                <a:latin typeface="Carlito"/>
                <a:cs typeface="Carlito"/>
              </a:rPr>
              <a:t>possible </a:t>
            </a:r>
            <a:r>
              <a:rPr dirty="0" sz="2000" spc="-15" b="1">
                <a:solidFill>
                  <a:srgbClr val="FFFFFF"/>
                </a:solidFill>
                <a:latin typeface="Carlito"/>
                <a:cs typeface="Carlito"/>
              </a:rPr>
              <a:t>standard-setter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depending upon the final </a:t>
            </a:r>
            <a:r>
              <a:rPr dirty="0" sz="2000" spc="-20">
                <a:solidFill>
                  <a:srgbClr val="FFFFFF"/>
                </a:solidFill>
                <a:latin typeface="Carlito"/>
                <a:cs typeface="Carlito"/>
              </a:rPr>
              <a:t>content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of the </a:t>
            </a:r>
            <a:r>
              <a:rPr dirty="0" sz="2000" spc="-15">
                <a:solidFill>
                  <a:srgbClr val="FFFFFF"/>
                </a:solidFill>
                <a:latin typeface="Carlito"/>
                <a:cs typeface="Carlito"/>
              </a:rPr>
              <a:t>revised</a:t>
            </a:r>
            <a:r>
              <a:rPr dirty="0" sz="2000" spc="-27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rlito"/>
                <a:cs typeface="Carlito"/>
              </a:rPr>
              <a:t>NFRD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4396" y="6421633"/>
            <a:ext cx="1405255" cy="106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90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1040" y="1917192"/>
            <a:ext cx="8699500" cy="378460"/>
            <a:chOff x="701040" y="1917192"/>
            <a:chExt cx="8699500" cy="378460"/>
          </a:xfrm>
        </p:grpSpPr>
        <p:sp>
          <p:nvSpPr>
            <p:cNvPr id="3" name="object 3"/>
            <p:cNvSpPr/>
            <p:nvPr/>
          </p:nvSpPr>
          <p:spPr>
            <a:xfrm>
              <a:off x="713231" y="1926335"/>
              <a:ext cx="8677910" cy="356870"/>
            </a:xfrm>
            <a:custGeom>
              <a:avLst/>
              <a:gdLst/>
              <a:ahLst/>
              <a:cxnLst/>
              <a:rect l="l" t="t" r="r" b="b"/>
              <a:pathLst>
                <a:path w="8677910" h="356869">
                  <a:moveTo>
                    <a:pt x="8677655" y="323087"/>
                  </a:moveTo>
                  <a:lnTo>
                    <a:pt x="8677655" y="36575"/>
                  </a:lnTo>
                  <a:lnTo>
                    <a:pt x="8673941" y="23145"/>
                  </a:lnTo>
                  <a:lnTo>
                    <a:pt x="8663939" y="11429"/>
                  </a:lnTo>
                  <a:lnTo>
                    <a:pt x="8649366" y="3143"/>
                  </a:lnTo>
                  <a:lnTo>
                    <a:pt x="8631935" y="0"/>
                  </a:lnTo>
                  <a:lnTo>
                    <a:pt x="42671" y="0"/>
                  </a:lnTo>
                  <a:lnTo>
                    <a:pt x="25717" y="3143"/>
                  </a:lnTo>
                  <a:lnTo>
                    <a:pt x="12191" y="11429"/>
                  </a:lnTo>
                  <a:lnTo>
                    <a:pt x="3238" y="23145"/>
                  </a:lnTo>
                  <a:lnTo>
                    <a:pt x="0" y="36575"/>
                  </a:lnTo>
                  <a:lnTo>
                    <a:pt x="0" y="323087"/>
                  </a:lnTo>
                  <a:lnTo>
                    <a:pt x="3238" y="336041"/>
                  </a:lnTo>
                  <a:lnTo>
                    <a:pt x="12191" y="346709"/>
                  </a:lnTo>
                  <a:lnTo>
                    <a:pt x="25717" y="353948"/>
                  </a:lnTo>
                  <a:lnTo>
                    <a:pt x="42671" y="356615"/>
                  </a:lnTo>
                  <a:lnTo>
                    <a:pt x="8631935" y="356615"/>
                  </a:lnTo>
                  <a:lnTo>
                    <a:pt x="8649366" y="353948"/>
                  </a:lnTo>
                  <a:lnTo>
                    <a:pt x="8663939" y="346709"/>
                  </a:lnTo>
                  <a:lnTo>
                    <a:pt x="8673941" y="336041"/>
                  </a:lnTo>
                  <a:lnTo>
                    <a:pt x="8677655" y="323087"/>
                  </a:lnTo>
                  <a:close/>
                </a:path>
              </a:pathLst>
            </a:custGeom>
            <a:solidFill>
              <a:srgbClr val="43B0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01040" y="1917192"/>
              <a:ext cx="8699500" cy="378460"/>
            </a:xfrm>
            <a:custGeom>
              <a:avLst/>
              <a:gdLst/>
              <a:ahLst/>
              <a:cxnLst/>
              <a:rect l="l" t="t" r="r" b="b"/>
              <a:pathLst>
                <a:path w="8699500" h="378460">
                  <a:moveTo>
                    <a:pt x="8689848" y="359664"/>
                  </a:moveTo>
                  <a:lnTo>
                    <a:pt x="8689848" y="18288"/>
                  </a:lnTo>
                  <a:lnTo>
                    <a:pt x="8683752" y="12192"/>
                  </a:lnTo>
                  <a:lnTo>
                    <a:pt x="8680704" y="12192"/>
                  </a:lnTo>
                  <a:lnTo>
                    <a:pt x="8674608" y="6096"/>
                  </a:lnTo>
                  <a:lnTo>
                    <a:pt x="8671560" y="6096"/>
                  </a:lnTo>
                  <a:lnTo>
                    <a:pt x="8665464" y="3048"/>
                  </a:lnTo>
                  <a:lnTo>
                    <a:pt x="8662416" y="3048"/>
                  </a:lnTo>
                  <a:lnTo>
                    <a:pt x="8656320" y="0"/>
                  </a:lnTo>
                  <a:lnTo>
                    <a:pt x="45720" y="0"/>
                  </a:lnTo>
                  <a:lnTo>
                    <a:pt x="36576" y="3048"/>
                  </a:lnTo>
                  <a:lnTo>
                    <a:pt x="33528" y="3048"/>
                  </a:lnTo>
                  <a:lnTo>
                    <a:pt x="27432" y="6096"/>
                  </a:lnTo>
                  <a:lnTo>
                    <a:pt x="24384" y="6096"/>
                  </a:lnTo>
                  <a:lnTo>
                    <a:pt x="12192" y="18288"/>
                  </a:lnTo>
                  <a:lnTo>
                    <a:pt x="9144" y="18288"/>
                  </a:lnTo>
                  <a:lnTo>
                    <a:pt x="9144" y="21336"/>
                  </a:lnTo>
                  <a:lnTo>
                    <a:pt x="3048" y="33528"/>
                  </a:lnTo>
                  <a:lnTo>
                    <a:pt x="3048" y="36576"/>
                  </a:lnTo>
                  <a:lnTo>
                    <a:pt x="0" y="36576"/>
                  </a:lnTo>
                  <a:lnTo>
                    <a:pt x="0" y="338328"/>
                  </a:lnTo>
                  <a:lnTo>
                    <a:pt x="3048" y="341376"/>
                  </a:lnTo>
                  <a:lnTo>
                    <a:pt x="6096" y="347472"/>
                  </a:lnTo>
                  <a:lnTo>
                    <a:pt x="6096" y="350520"/>
                  </a:lnTo>
                  <a:lnTo>
                    <a:pt x="9144" y="356616"/>
                  </a:lnTo>
                  <a:lnTo>
                    <a:pt x="12192" y="356616"/>
                  </a:lnTo>
                  <a:lnTo>
                    <a:pt x="12192" y="359664"/>
                  </a:lnTo>
                  <a:lnTo>
                    <a:pt x="18288" y="362712"/>
                  </a:lnTo>
                  <a:lnTo>
                    <a:pt x="18288" y="365760"/>
                  </a:lnTo>
                  <a:lnTo>
                    <a:pt x="21336" y="367284"/>
                  </a:lnTo>
                  <a:lnTo>
                    <a:pt x="21336" y="42672"/>
                  </a:lnTo>
                  <a:lnTo>
                    <a:pt x="24384" y="36576"/>
                  </a:lnTo>
                  <a:lnTo>
                    <a:pt x="24384" y="33528"/>
                  </a:lnTo>
                  <a:lnTo>
                    <a:pt x="30480" y="27432"/>
                  </a:lnTo>
                  <a:lnTo>
                    <a:pt x="30480" y="30480"/>
                  </a:lnTo>
                  <a:lnTo>
                    <a:pt x="36576" y="24384"/>
                  </a:lnTo>
                  <a:lnTo>
                    <a:pt x="36576" y="25400"/>
                  </a:lnTo>
                  <a:lnTo>
                    <a:pt x="42672" y="21336"/>
                  </a:lnTo>
                  <a:lnTo>
                    <a:pt x="42672" y="23368"/>
                  </a:lnTo>
                  <a:lnTo>
                    <a:pt x="48768" y="21336"/>
                  </a:lnTo>
                  <a:lnTo>
                    <a:pt x="8653272" y="21336"/>
                  </a:lnTo>
                  <a:lnTo>
                    <a:pt x="8653272" y="22352"/>
                  </a:lnTo>
                  <a:lnTo>
                    <a:pt x="8656320" y="23368"/>
                  </a:lnTo>
                  <a:lnTo>
                    <a:pt x="8656320" y="21336"/>
                  </a:lnTo>
                  <a:lnTo>
                    <a:pt x="8662416" y="25400"/>
                  </a:lnTo>
                  <a:lnTo>
                    <a:pt x="8662416" y="24384"/>
                  </a:lnTo>
                  <a:lnTo>
                    <a:pt x="8668512" y="30480"/>
                  </a:lnTo>
                  <a:lnTo>
                    <a:pt x="8668512" y="27432"/>
                  </a:lnTo>
                  <a:lnTo>
                    <a:pt x="8677656" y="36576"/>
                  </a:lnTo>
                  <a:lnTo>
                    <a:pt x="8677656" y="367284"/>
                  </a:lnTo>
                  <a:lnTo>
                    <a:pt x="8680704" y="365760"/>
                  </a:lnTo>
                  <a:lnTo>
                    <a:pt x="8683752" y="362712"/>
                  </a:lnTo>
                  <a:lnTo>
                    <a:pt x="8689848" y="359664"/>
                  </a:lnTo>
                  <a:close/>
                </a:path>
                <a:path w="8699500" h="378460">
                  <a:moveTo>
                    <a:pt x="36576" y="350520"/>
                  </a:moveTo>
                  <a:lnTo>
                    <a:pt x="24384" y="344424"/>
                  </a:lnTo>
                  <a:lnTo>
                    <a:pt x="24384" y="341376"/>
                  </a:lnTo>
                  <a:lnTo>
                    <a:pt x="21336" y="335280"/>
                  </a:lnTo>
                  <a:lnTo>
                    <a:pt x="21336" y="367284"/>
                  </a:lnTo>
                  <a:lnTo>
                    <a:pt x="24384" y="368808"/>
                  </a:lnTo>
                  <a:lnTo>
                    <a:pt x="27432" y="368808"/>
                  </a:lnTo>
                  <a:lnTo>
                    <a:pt x="33528" y="374904"/>
                  </a:lnTo>
                  <a:lnTo>
                    <a:pt x="33528" y="350520"/>
                  </a:lnTo>
                  <a:lnTo>
                    <a:pt x="36576" y="350520"/>
                  </a:lnTo>
                  <a:close/>
                </a:path>
                <a:path w="8699500" h="378460">
                  <a:moveTo>
                    <a:pt x="27432" y="30480"/>
                  </a:moveTo>
                  <a:lnTo>
                    <a:pt x="24384" y="33528"/>
                  </a:lnTo>
                  <a:lnTo>
                    <a:pt x="24384" y="36576"/>
                  </a:lnTo>
                  <a:lnTo>
                    <a:pt x="27432" y="30480"/>
                  </a:lnTo>
                  <a:close/>
                </a:path>
                <a:path w="8699500" h="378460">
                  <a:moveTo>
                    <a:pt x="27432" y="344424"/>
                  </a:moveTo>
                  <a:lnTo>
                    <a:pt x="24384" y="338328"/>
                  </a:lnTo>
                  <a:lnTo>
                    <a:pt x="24384" y="344424"/>
                  </a:lnTo>
                  <a:lnTo>
                    <a:pt x="27432" y="344424"/>
                  </a:lnTo>
                  <a:close/>
                </a:path>
                <a:path w="8699500" h="378460">
                  <a:moveTo>
                    <a:pt x="36576" y="25400"/>
                  </a:moveTo>
                  <a:lnTo>
                    <a:pt x="36576" y="24384"/>
                  </a:lnTo>
                  <a:lnTo>
                    <a:pt x="33528" y="27432"/>
                  </a:lnTo>
                  <a:lnTo>
                    <a:pt x="36576" y="25400"/>
                  </a:lnTo>
                  <a:close/>
                </a:path>
                <a:path w="8699500" h="378460">
                  <a:moveTo>
                    <a:pt x="42672" y="353568"/>
                  </a:moveTo>
                  <a:lnTo>
                    <a:pt x="33528" y="350520"/>
                  </a:lnTo>
                  <a:lnTo>
                    <a:pt x="33528" y="374904"/>
                  </a:lnTo>
                  <a:lnTo>
                    <a:pt x="39624" y="374904"/>
                  </a:lnTo>
                  <a:lnTo>
                    <a:pt x="39624" y="353568"/>
                  </a:lnTo>
                  <a:lnTo>
                    <a:pt x="42672" y="353568"/>
                  </a:lnTo>
                  <a:close/>
                </a:path>
                <a:path w="8699500" h="378460">
                  <a:moveTo>
                    <a:pt x="42672" y="23368"/>
                  </a:moveTo>
                  <a:lnTo>
                    <a:pt x="42672" y="21336"/>
                  </a:lnTo>
                  <a:lnTo>
                    <a:pt x="39624" y="24384"/>
                  </a:lnTo>
                  <a:lnTo>
                    <a:pt x="42672" y="23368"/>
                  </a:lnTo>
                  <a:close/>
                </a:path>
                <a:path w="8699500" h="378460">
                  <a:moveTo>
                    <a:pt x="8653272" y="374904"/>
                  </a:moveTo>
                  <a:lnTo>
                    <a:pt x="8653272" y="356616"/>
                  </a:lnTo>
                  <a:lnTo>
                    <a:pt x="48768" y="356616"/>
                  </a:lnTo>
                  <a:lnTo>
                    <a:pt x="39624" y="353568"/>
                  </a:lnTo>
                  <a:lnTo>
                    <a:pt x="39624" y="374904"/>
                  </a:lnTo>
                  <a:lnTo>
                    <a:pt x="45720" y="374904"/>
                  </a:lnTo>
                  <a:lnTo>
                    <a:pt x="54864" y="377952"/>
                  </a:lnTo>
                  <a:lnTo>
                    <a:pt x="8644128" y="377952"/>
                  </a:lnTo>
                  <a:lnTo>
                    <a:pt x="8653272" y="374904"/>
                  </a:lnTo>
                  <a:close/>
                </a:path>
                <a:path w="8699500" h="378460">
                  <a:moveTo>
                    <a:pt x="8653272" y="22352"/>
                  </a:moveTo>
                  <a:lnTo>
                    <a:pt x="8653272" y="21336"/>
                  </a:lnTo>
                  <a:lnTo>
                    <a:pt x="8650224" y="21336"/>
                  </a:lnTo>
                  <a:lnTo>
                    <a:pt x="8653272" y="22352"/>
                  </a:lnTo>
                  <a:close/>
                </a:path>
                <a:path w="8699500" h="378460">
                  <a:moveTo>
                    <a:pt x="8659368" y="374904"/>
                  </a:moveTo>
                  <a:lnTo>
                    <a:pt x="8659368" y="353568"/>
                  </a:lnTo>
                  <a:lnTo>
                    <a:pt x="8650224" y="356616"/>
                  </a:lnTo>
                  <a:lnTo>
                    <a:pt x="8653272" y="356616"/>
                  </a:lnTo>
                  <a:lnTo>
                    <a:pt x="8653272" y="374904"/>
                  </a:lnTo>
                  <a:lnTo>
                    <a:pt x="8659368" y="374904"/>
                  </a:lnTo>
                  <a:close/>
                </a:path>
                <a:path w="8699500" h="378460">
                  <a:moveTo>
                    <a:pt x="8659368" y="24384"/>
                  </a:moveTo>
                  <a:lnTo>
                    <a:pt x="8656320" y="21336"/>
                  </a:lnTo>
                  <a:lnTo>
                    <a:pt x="8656320" y="23368"/>
                  </a:lnTo>
                  <a:lnTo>
                    <a:pt x="8659368" y="24384"/>
                  </a:lnTo>
                  <a:close/>
                </a:path>
                <a:path w="8699500" h="378460">
                  <a:moveTo>
                    <a:pt x="8665464" y="374904"/>
                  </a:moveTo>
                  <a:lnTo>
                    <a:pt x="8665464" y="350520"/>
                  </a:lnTo>
                  <a:lnTo>
                    <a:pt x="8656320" y="353568"/>
                  </a:lnTo>
                  <a:lnTo>
                    <a:pt x="8659368" y="353568"/>
                  </a:lnTo>
                  <a:lnTo>
                    <a:pt x="8659368" y="374904"/>
                  </a:lnTo>
                  <a:lnTo>
                    <a:pt x="8665464" y="374904"/>
                  </a:lnTo>
                  <a:close/>
                </a:path>
                <a:path w="8699500" h="378460">
                  <a:moveTo>
                    <a:pt x="8665464" y="27432"/>
                  </a:moveTo>
                  <a:lnTo>
                    <a:pt x="8662416" y="24384"/>
                  </a:lnTo>
                  <a:lnTo>
                    <a:pt x="8662416" y="25400"/>
                  </a:lnTo>
                  <a:lnTo>
                    <a:pt x="8665464" y="27432"/>
                  </a:lnTo>
                  <a:close/>
                </a:path>
                <a:path w="8699500" h="378460">
                  <a:moveTo>
                    <a:pt x="8674608" y="368808"/>
                  </a:moveTo>
                  <a:lnTo>
                    <a:pt x="8674608" y="344424"/>
                  </a:lnTo>
                  <a:lnTo>
                    <a:pt x="8662416" y="350520"/>
                  </a:lnTo>
                  <a:lnTo>
                    <a:pt x="8665464" y="350520"/>
                  </a:lnTo>
                  <a:lnTo>
                    <a:pt x="8665464" y="374904"/>
                  </a:lnTo>
                  <a:lnTo>
                    <a:pt x="8671560" y="368808"/>
                  </a:lnTo>
                  <a:lnTo>
                    <a:pt x="8674608" y="368808"/>
                  </a:lnTo>
                  <a:close/>
                </a:path>
                <a:path w="8699500" h="378460">
                  <a:moveTo>
                    <a:pt x="8677656" y="367284"/>
                  </a:moveTo>
                  <a:lnTo>
                    <a:pt x="8677656" y="338328"/>
                  </a:lnTo>
                  <a:lnTo>
                    <a:pt x="8671560" y="344424"/>
                  </a:lnTo>
                  <a:lnTo>
                    <a:pt x="8674608" y="344424"/>
                  </a:lnTo>
                  <a:lnTo>
                    <a:pt x="8674608" y="368808"/>
                  </a:lnTo>
                  <a:lnTo>
                    <a:pt x="8677656" y="367284"/>
                  </a:lnTo>
                  <a:close/>
                </a:path>
                <a:path w="8699500" h="378460">
                  <a:moveTo>
                    <a:pt x="8677656" y="42672"/>
                  </a:moveTo>
                  <a:lnTo>
                    <a:pt x="8677656" y="36576"/>
                  </a:lnTo>
                  <a:lnTo>
                    <a:pt x="8674608" y="36576"/>
                  </a:lnTo>
                  <a:lnTo>
                    <a:pt x="8677656" y="42672"/>
                  </a:lnTo>
                  <a:close/>
                </a:path>
                <a:path w="8699500" h="378460">
                  <a:moveTo>
                    <a:pt x="8677656" y="338328"/>
                  </a:moveTo>
                  <a:lnTo>
                    <a:pt x="8677656" y="335280"/>
                  </a:lnTo>
                  <a:lnTo>
                    <a:pt x="8674608" y="341376"/>
                  </a:lnTo>
                  <a:lnTo>
                    <a:pt x="8677656" y="338328"/>
                  </a:lnTo>
                  <a:close/>
                </a:path>
                <a:path w="8699500" h="378460">
                  <a:moveTo>
                    <a:pt x="8698992" y="341376"/>
                  </a:moveTo>
                  <a:lnTo>
                    <a:pt x="8698992" y="33528"/>
                  </a:lnTo>
                  <a:lnTo>
                    <a:pt x="8695944" y="27432"/>
                  </a:lnTo>
                  <a:lnTo>
                    <a:pt x="8692896" y="27432"/>
                  </a:lnTo>
                  <a:lnTo>
                    <a:pt x="8689848" y="21336"/>
                  </a:lnTo>
                  <a:lnTo>
                    <a:pt x="8689848" y="356616"/>
                  </a:lnTo>
                  <a:lnTo>
                    <a:pt x="8692896" y="350520"/>
                  </a:lnTo>
                  <a:lnTo>
                    <a:pt x="8695944" y="350520"/>
                  </a:lnTo>
                  <a:lnTo>
                    <a:pt x="8695944" y="347472"/>
                  </a:lnTo>
                  <a:lnTo>
                    <a:pt x="8698992" y="3413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401725" y="1245515"/>
            <a:ext cx="8242300" cy="97028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650" spc="5">
                <a:latin typeface="Carlito"/>
                <a:cs typeface="Carlito"/>
              </a:rPr>
              <a:t>EU </a:t>
            </a:r>
            <a:r>
              <a:rPr dirty="0" sz="1650" spc="-5">
                <a:latin typeface="Carlito"/>
                <a:cs typeface="Carlito"/>
              </a:rPr>
              <a:t>sustainability </a:t>
            </a:r>
            <a:r>
              <a:rPr dirty="0" sz="1650" spc="-10">
                <a:latin typeface="Carlito"/>
                <a:cs typeface="Carlito"/>
              </a:rPr>
              <a:t>reporting</a:t>
            </a:r>
            <a:r>
              <a:rPr dirty="0" sz="1650" spc="-45">
                <a:latin typeface="Carlito"/>
                <a:cs typeface="Carlito"/>
              </a:rPr>
              <a:t> </a:t>
            </a:r>
            <a:r>
              <a:rPr dirty="0" sz="1650" spc="-15">
                <a:latin typeface="Carlito"/>
                <a:cs typeface="Carlito"/>
              </a:rPr>
              <a:t>standards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A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first-in-kind comprehensive report paving the way </a:t>
            </a:r>
            <a:r>
              <a:rPr dirty="0" sz="1650" spc="-15" i="1">
                <a:solidFill>
                  <a:srgbClr val="6A6A6A"/>
                </a:solidFill>
                <a:latin typeface="Carlito"/>
                <a:cs typeface="Carlito"/>
              </a:rPr>
              <a:t>for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possible </a:t>
            </a:r>
            <a:r>
              <a:rPr dirty="0" sz="1650" spc="-10" i="1">
                <a:solidFill>
                  <a:srgbClr val="6A6A6A"/>
                </a:solidFill>
                <a:latin typeface="Carlito"/>
                <a:cs typeface="Carlito"/>
              </a:rPr>
              <a:t>European </a:t>
            </a:r>
            <a:r>
              <a:rPr dirty="0" sz="1650" spc="-10" i="1">
                <a:solidFill>
                  <a:srgbClr val="53565A"/>
                </a:solidFill>
                <a:latin typeface="Carlito"/>
                <a:cs typeface="Carlito"/>
              </a:rPr>
              <a:t>Standard-Set</a:t>
            </a:r>
            <a:r>
              <a:rPr dirty="0" sz="1650" spc="-10" i="1">
                <a:solidFill>
                  <a:srgbClr val="6A6A6A"/>
                </a:solidFill>
                <a:latin typeface="Carlito"/>
                <a:cs typeface="Carlito"/>
              </a:rPr>
              <a:t>ting</a:t>
            </a:r>
            <a:r>
              <a:rPr dirty="0" sz="1650" spc="190" i="1">
                <a:solidFill>
                  <a:srgbClr val="6A6A6A"/>
                </a:solidFill>
                <a:latin typeface="Carlito"/>
                <a:cs typeface="Carlito"/>
              </a:rPr>
              <a:t>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(ESS)</a:t>
            </a:r>
            <a:endParaRPr sz="1650">
              <a:latin typeface="Carlito"/>
              <a:cs typeface="Carlito"/>
            </a:endParaRPr>
          </a:p>
          <a:p>
            <a:pPr marL="2551430">
              <a:lnSpc>
                <a:spcPct val="100000"/>
              </a:lnSpc>
              <a:spcBef>
                <a:spcPts val="1090"/>
              </a:spcBef>
            </a:pP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Introduction: </a:t>
            </a:r>
            <a:r>
              <a:rPr dirty="0" sz="1650" spc="5" b="1">
                <a:solidFill>
                  <a:srgbClr val="FFFFFF"/>
                </a:solidFill>
                <a:latin typeface="Carlito"/>
                <a:cs typeface="Carlito"/>
              </a:rPr>
              <a:t>Purpose </a:t>
            </a:r>
            <a:r>
              <a:rPr dirty="0" sz="1650" b="1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sustainability</a:t>
            </a:r>
            <a:r>
              <a:rPr dirty="0" sz="1650" spc="-9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650" b="1">
                <a:solidFill>
                  <a:srgbClr val="FFFFFF"/>
                </a:solidFill>
                <a:latin typeface="Carlito"/>
                <a:cs typeface="Carlito"/>
              </a:rPr>
              <a:t>reporting</a:t>
            </a:r>
            <a:endParaRPr sz="165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01040" y="2456688"/>
            <a:ext cx="4234180" cy="1716405"/>
            <a:chOff x="701040" y="2456688"/>
            <a:chExt cx="4234180" cy="1716405"/>
          </a:xfrm>
        </p:grpSpPr>
        <p:sp>
          <p:nvSpPr>
            <p:cNvPr id="7" name="object 7"/>
            <p:cNvSpPr/>
            <p:nvPr/>
          </p:nvSpPr>
          <p:spPr>
            <a:xfrm>
              <a:off x="713231" y="2465831"/>
              <a:ext cx="4209415" cy="1694814"/>
            </a:xfrm>
            <a:custGeom>
              <a:avLst/>
              <a:gdLst/>
              <a:ahLst/>
              <a:cxnLst/>
              <a:rect l="l" t="t" r="r" b="b"/>
              <a:pathLst>
                <a:path w="4209415" h="1694814">
                  <a:moveTo>
                    <a:pt x="4209287" y="1527047"/>
                  </a:moveTo>
                  <a:lnTo>
                    <a:pt x="4209287" y="170687"/>
                  </a:lnTo>
                  <a:lnTo>
                    <a:pt x="4203925" y="125236"/>
                  </a:lnTo>
                  <a:lnTo>
                    <a:pt x="4188742" y="84440"/>
                  </a:lnTo>
                  <a:lnTo>
                    <a:pt x="4165091" y="49910"/>
                  </a:lnTo>
                  <a:lnTo>
                    <a:pt x="4134329" y="23255"/>
                  </a:lnTo>
                  <a:lnTo>
                    <a:pt x="4097810" y="6081"/>
                  </a:lnTo>
                  <a:lnTo>
                    <a:pt x="4056887" y="0"/>
                  </a:lnTo>
                  <a:lnTo>
                    <a:pt x="152399" y="0"/>
                  </a:lnTo>
                  <a:lnTo>
                    <a:pt x="111477" y="6081"/>
                  </a:lnTo>
                  <a:lnTo>
                    <a:pt x="74958" y="23255"/>
                  </a:lnTo>
                  <a:lnTo>
                    <a:pt x="44195" y="49910"/>
                  </a:lnTo>
                  <a:lnTo>
                    <a:pt x="20545" y="84440"/>
                  </a:lnTo>
                  <a:lnTo>
                    <a:pt x="5362" y="125236"/>
                  </a:lnTo>
                  <a:lnTo>
                    <a:pt x="0" y="170687"/>
                  </a:lnTo>
                  <a:lnTo>
                    <a:pt x="0" y="1527047"/>
                  </a:lnTo>
                  <a:lnTo>
                    <a:pt x="7656" y="1579595"/>
                  </a:lnTo>
                  <a:lnTo>
                    <a:pt x="29065" y="1625559"/>
                  </a:lnTo>
                  <a:lnTo>
                    <a:pt x="61886" y="1662013"/>
                  </a:lnTo>
                  <a:lnTo>
                    <a:pt x="103778" y="1686031"/>
                  </a:lnTo>
                  <a:lnTo>
                    <a:pt x="152399" y="1694687"/>
                  </a:lnTo>
                  <a:lnTo>
                    <a:pt x="4056887" y="1694687"/>
                  </a:lnTo>
                  <a:lnTo>
                    <a:pt x="4105509" y="1686031"/>
                  </a:lnTo>
                  <a:lnTo>
                    <a:pt x="4147401" y="1662013"/>
                  </a:lnTo>
                  <a:lnTo>
                    <a:pt x="4180222" y="1625559"/>
                  </a:lnTo>
                  <a:lnTo>
                    <a:pt x="4201631" y="1579595"/>
                  </a:lnTo>
                  <a:lnTo>
                    <a:pt x="4209287" y="1527047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01040" y="2456688"/>
              <a:ext cx="4234180" cy="1716405"/>
            </a:xfrm>
            <a:custGeom>
              <a:avLst/>
              <a:gdLst/>
              <a:ahLst/>
              <a:cxnLst/>
              <a:rect l="l" t="t" r="r" b="b"/>
              <a:pathLst>
                <a:path w="4234180" h="1716404">
                  <a:moveTo>
                    <a:pt x="4230624" y="1569720"/>
                  </a:moveTo>
                  <a:lnTo>
                    <a:pt x="4230624" y="143256"/>
                  </a:lnTo>
                  <a:lnTo>
                    <a:pt x="4224528" y="124968"/>
                  </a:lnTo>
                  <a:lnTo>
                    <a:pt x="4194048" y="64008"/>
                  </a:lnTo>
                  <a:lnTo>
                    <a:pt x="4148328" y="21336"/>
                  </a:lnTo>
                  <a:lnTo>
                    <a:pt x="4102608" y="3048"/>
                  </a:lnTo>
                  <a:lnTo>
                    <a:pt x="4084320" y="0"/>
                  </a:lnTo>
                  <a:lnTo>
                    <a:pt x="146304" y="0"/>
                  </a:lnTo>
                  <a:lnTo>
                    <a:pt x="115824" y="6096"/>
                  </a:lnTo>
                  <a:lnTo>
                    <a:pt x="100584" y="12192"/>
                  </a:lnTo>
                  <a:lnTo>
                    <a:pt x="85344" y="21336"/>
                  </a:lnTo>
                  <a:lnTo>
                    <a:pt x="73152" y="30480"/>
                  </a:lnTo>
                  <a:lnTo>
                    <a:pt x="57912" y="39624"/>
                  </a:lnTo>
                  <a:lnTo>
                    <a:pt x="48768" y="51816"/>
                  </a:lnTo>
                  <a:lnTo>
                    <a:pt x="36576" y="64008"/>
                  </a:lnTo>
                  <a:lnTo>
                    <a:pt x="18288" y="94488"/>
                  </a:lnTo>
                  <a:lnTo>
                    <a:pt x="6096" y="124968"/>
                  </a:lnTo>
                  <a:lnTo>
                    <a:pt x="0" y="161544"/>
                  </a:lnTo>
                  <a:lnTo>
                    <a:pt x="0" y="1554480"/>
                  </a:lnTo>
                  <a:lnTo>
                    <a:pt x="3048" y="1572768"/>
                  </a:lnTo>
                  <a:lnTo>
                    <a:pt x="9144" y="1588008"/>
                  </a:lnTo>
                  <a:lnTo>
                    <a:pt x="12192" y="1606296"/>
                  </a:lnTo>
                  <a:lnTo>
                    <a:pt x="21336" y="1621536"/>
                  </a:lnTo>
                  <a:lnTo>
                    <a:pt x="21336" y="161544"/>
                  </a:lnTo>
                  <a:lnTo>
                    <a:pt x="27432" y="131064"/>
                  </a:lnTo>
                  <a:lnTo>
                    <a:pt x="33528" y="115824"/>
                  </a:lnTo>
                  <a:lnTo>
                    <a:pt x="39624" y="103632"/>
                  </a:lnTo>
                  <a:lnTo>
                    <a:pt x="45720" y="88392"/>
                  </a:lnTo>
                  <a:lnTo>
                    <a:pt x="54864" y="76200"/>
                  </a:lnTo>
                  <a:lnTo>
                    <a:pt x="64008" y="67056"/>
                  </a:lnTo>
                  <a:lnTo>
                    <a:pt x="73152" y="54864"/>
                  </a:lnTo>
                  <a:lnTo>
                    <a:pt x="85344" y="45720"/>
                  </a:lnTo>
                  <a:lnTo>
                    <a:pt x="121920" y="27432"/>
                  </a:lnTo>
                  <a:lnTo>
                    <a:pt x="137160" y="24384"/>
                  </a:lnTo>
                  <a:lnTo>
                    <a:pt x="149352" y="21336"/>
                  </a:lnTo>
                  <a:lnTo>
                    <a:pt x="4084320" y="21336"/>
                  </a:lnTo>
                  <a:lnTo>
                    <a:pt x="4136136" y="39624"/>
                  </a:lnTo>
                  <a:lnTo>
                    <a:pt x="4148328" y="48768"/>
                  </a:lnTo>
                  <a:lnTo>
                    <a:pt x="4160520" y="54864"/>
                  </a:lnTo>
                  <a:lnTo>
                    <a:pt x="4187952" y="91440"/>
                  </a:lnTo>
                  <a:lnTo>
                    <a:pt x="4194048" y="103632"/>
                  </a:lnTo>
                  <a:lnTo>
                    <a:pt x="4200144" y="118872"/>
                  </a:lnTo>
                  <a:lnTo>
                    <a:pt x="4206240" y="131064"/>
                  </a:lnTo>
                  <a:lnTo>
                    <a:pt x="4209288" y="146304"/>
                  </a:lnTo>
                  <a:lnTo>
                    <a:pt x="4212336" y="164592"/>
                  </a:lnTo>
                  <a:lnTo>
                    <a:pt x="4212336" y="1618488"/>
                  </a:lnTo>
                  <a:lnTo>
                    <a:pt x="4221480" y="1603248"/>
                  </a:lnTo>
                  <a:lnTo>
                    <a:pt x="4224528" y="1588008"/>
                  </a:lnTo>
                  <a:lnTo>
                    <a:pt x="4230624" y="1569720"/>
                  </a:lnTo>
                  <a:close/>
                </a:path>
                <a:path w="4234180" h="1716404">
                  <a:moveTo>
                    <a:pt x="4212336" y="1618488"/>
                  </a:moveTo>
                  <a:lnTo>
                    <a:pt x="4212336" y="1551432"/>
                  </a:lnTo>
                  <a:lnTo>
                    <a:pt x="4206240" y="1581912"/>
                  </a:lnTo>
                  <a:lnTo>
                    <a:pt x="4194048" y="1612392"/>
                  </a:lnTo>
                  <a:lnTo>
                    <a:pt x="4187952" y="1624584"/>
                  </a:lnTo>
                  <a:lnTo>
                    <a:pt x="4169664" y="1648968"/>
                  </a:lnTo>
                  <a:lnTo>
                    <a:pt x="4157472" y="1658112"/>
                  </a:lnTo>
                  <a:lnTo>
                    <a:pt x="4148328" y="1667256"/>
                  </a:lnTo>
                  <a:lnTo>
                    <a:pt x="4136136" y="1676400"/>
                  </a:lnTo>
                  <a:lnTo>
                    <a:pt x="4111752" y="1688592"/>
                  </a:lnTo>
                  <a:lnTo>
                    <a:pt x="4096512" y="1691640"/>
                  </a:lnTo>
                  <a:lnTo>
                    <a:pt x="4084320" y="1691640"/>
                  </a:lnTo>
                  <a:lnTo>
                    <a:pt x="4069080" y="1694688"/>
                  </a:lnTo>
                  <a:lnTo>
                    <a:pt x="164592" y="1694688"/>
                  </a:lnTo>
                  <a:lnTo>
                    <a:pt x="149352" y="1691640"/>
                  </a:lnTo>
                  <a:lnTo>
                    <a:pt x="134112" y="1691640"/>
                  </a:lnTo>
                  <a:lnTo>
                    <a:pt x="121920" y="1685544"/>
                  </a:lnTo>
                  <a:lnTo>
                    <a:pt x="109728" y="1682496"/>
                  </a:lnTo>
                  <a:lnTo>
                    <a:pt x="97536" y="1673352"/>
                  </a:lnTo>
                  <a:lnTo>
                    <a:pt x="64008" y="1648968"/>
                  </a:lnTo>
                  <a:lnTo>
                    <a:pt x="39624" y="1609344"/>
                  </a:lnTo>
                  <a:lnTo>
                    <a:pt x="33528" y="1597152"/>
                  </a:lnTo>
                  <a:lnTo>
                    <a:pt x="27432" y="1581912"/>
                  </a:lnTo>
                  <a:lnTo>
                    <a:pt x="21336" y="1551432"/>
                  </a:lnTo>
                  <a:lnTo>
                    <a:pt x="21336" y="1621536"/>
                  </a:lnTo>
                  <a:lnTo>
                    <a:pt x="73152" y="1685544"/>
                  </a:lnTo>
                  <a:lnTo>
                    <a:pt x="115824" y="1706880"/>
                  </a:lnTo>
                  <a:lnTo>
                    <a:pt x="149352" y="1712976"/>
                  </a:lnTo>
                  <a:lnTo>
                    <a:pt x="164592" y="1716024"/>
                  </a:lnTo>
                  <a:lnTo>
                    <a:pt x="4069080" y="1716024"/>
                  </a:lnTo>
                  <a:lnTo>
                    <a:pt x="4087368" y="1712976"/>
                  </a:lnTo>
                  <a:lnTo>
                    <a:pt x="4133088" y="1700784"/>
                  </a:lnTo>
                  <a:lnTo>
                    <a:pt x="4172712" y="1673352"/>
                  </a:lnTo>
                  <a:lnTo>
                    <a:pt x="4206240" y="1633728"/>
                  </a:lnTo>
                  <a:lnTo>
                    <a:pt x="4212336" y="1618488"/>
                  </a:lnTo>
                  <a:close/>
                </a:path>
                <a:path w="4234180" h="1716404">
                  <a:moveTo>
                    <a:pt x="4233672" y="1536192"/>
                  </a:moveTo>
                  <a:lnTo>
                    <a:pt x="4233672" y="179832"/>
                  </a:lnTo>
                  <a:lnTo>
                    <a:pt x="4230624" y="161544"/>
                  </a:lnTo>
                  <a:lnTo>
                    <a:pt x="4230624" y="1551432"/>
                  </a:lnTo>
                  <a:lnTo>
                    <a:pt x="4233672" y="1536192"/>
                  </a:lnTo>
                  <a:close/>
                </a:path>
              </a:pathLst>
            </a:custGeom>
            <a:solidFill>
              <a:srgbClr val="DDEFE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795020" y="2572006"/>
            <a:ext cx="3959860" cy="1467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7785">
              <a:lnSpc>
                <a:spcPct val="101499"/>
              </a:lnSpc>
              <a:spcBef>
                <a:spcPts val="95"/>
              </a:spcBef>
            </a:pP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2 </a:t>
            </a:r>
            <a:r>
              <a:rPr dirty="0" sz="1300" spc="5" b="1">
                <a:solidFill>
                  <a:srgbClr val="FFFFFF"/>
                </a:solidFill>
                <a:latin typeface="Carlito"/>
                <a:cs typeface="Carlito"/>
              </a:rPr>
              <a:t>overarching </a:t>
            </a: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principles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: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Principle-based, Inclusive</a:t>
            </a:r>
            <a:r>
              <a:rPr dirty="0" sz="130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range 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dirty="0" sz="1300" spc="1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1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6 building-blocks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: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1. Supporting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EU</a:t>
            </a:r>
            <a:r>
              <a:rPr dirty="0" sz="1300" spc="-7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momentum,</a:t>
            </a:r>
            <a:endParaRPr sz="1300">
              <a:latin typeface="Carlito"/>
              <a:cs typeface="Carlito"/>
            </a:endParaRPr>
          </a:p>
          <a:p>
            <a:pPr marL="177165" indent="-165100">
              <a:lnSpc>
                <a:spcPct val="100000"/>
              </a:lnSpc>
              <a:spcBef>
                <a:spcPts val="25"/>
              </a:spcBef>
              <a:buAutoNum type="arabicPeriod" startAt="2"/>
              <a:tabLst>
                <a:tab pos="177800" algn="l"/>
              </a:tabLst>
            </a:pP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Building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on and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contributing </a:t>
            </a:r>
            <a:r>
              <a:rPr dirty="0" sz="1300" spc="-1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global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convergence,</a:t>
            </a:r>
            <a:endParaRPr sz="1300">
              <a:latin typeface="Carlito"/>
              <a:cs typeface="Carlito"/>
            </a:endParaRPr>
          </a:p>
          <a:p>
            <a:pPr marL="177165" indent="-165100">
              <a:lnSpc>
                <a:spcPct val="100000"/>
              </a:lnSpc>
              <a:spcBef>
                <a:spcPts val="20"/>
              </a:spcBef>
              <a:buAutoNum type="arabicPeriod" startAt="2"/>
              <a:tabLst>
                <a:tab pos="177800" algn="l"/>
              </a:tabLst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Adressing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Financial Institutions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specific</a:t>
            </a:r>
            <a:r>
              <a:rPr dirty="0" sz="1300" spc="-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challenges,</a:t>
            </a:r>
            <a:endParaRPr sz="1300">
              <a:latin typeface="Carlito"/>
              <a:cs typeface="Carlito"/>
            </a:endParaRPr>
          </a:p>
          <a:p>
            <a:pPr marL="177165" indent="-165100">
              <a:lnSpc>
                <a:spcPct val="100000"/>
              </a:lnSpc>
              <a:spcBef>
                <a:spcPts val="50"/>
              </a:spcBef>
              <a:buAutoNum type="arabicPeriod" startAt="2"/>
              <a:tabLst>
                <a:tab pos="177800" algn="l"/>
              </a:tabLst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Including SMEs,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5.Fostering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sector-specific</a:t>
            </a:r>
            <a:r>
              <a:rPr dirty="0" sz="1300" spc="114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information,</a:t>
            </a:r>
            <a:endParaRPr sz="1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6. Acknowledging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the importance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dirty="0" sz="1300" spc="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intangibles</a:t>
            </a:r>
            <a:endParaRPr sz="1300">
              <a:latin typeface="Carlito"/>
              <a:cs typeface="Carlit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449568" y="4233672"/>
            <a:ext cx="2950845" cy="628015"/>
            <a:chOff x="6449568" y="4233672"/>
            <a:chExt cx="2950845" cy="628015"/>
          </a:xfrm>
        </p:grpSpPr>
        <p:sp>
          <p:nvSpPr>
            <p:cNvPr id="11" name="object 11"/>
            <p:cNvSpPr/>
            <p:nvPr/>
          </p:nvSpPr>
          <p:spPr>
            <a:xfrm>
              <a:off x="6461759" y="4245863"/>
              <a:ext cx="2929255" cy="603885"/>
            </a:xfrm>
            <a:custGeom>
              <a:avLst/>
              <a:gdLst/>
              <a:ahLst/>
              <a:cxnLst/>
              <a:rect l="l" t="t" r="r" b="b"/>
              <a:pathLst>
                <a:path w="2929254" h="603885">
                  <a:moveTo>
                    <a:pt x="2929127" y="542543"/>
                  </a:moveTo>
                  <a:lnTo>
                    <a:pt x="2929127" y="60959"/>
                  </a:lnTo>
                  <a:lnTo>
                    <a:pt x="2919151" y="44802"/>
                  </a:lnTo>
                  <a:lnTo>
                    <a:pt x="2847212" y="17906"/>
                  </a:lnTo>
                  <a:lnTo>
                    <a:pt x="2790500" y="8353"/>
                  </a:lnTo>
                  <a:lnTo>
                    <a:pt x="2723458" y="2187"/>
                  </a:lnTo>
                  <a:lnTo>
                    <a:pt x="2648711" y="0"/>
                  </a:lnTo>
                  <a:lnTo>
                    <a:pt x="277367" y="0"/>
                  </a:lnTo>
                  <a:lnTo>
                    <a:pt x="203905" y="2187"/>
                  </a:lnTo>
                  <a:lnTo>
                    <a:pt x="137724" y="8353"/>
                  </a:lnTo>
                  <a:lnTo>
                    <a:pt x="81533" y="17906"/>
                  </a:lnTo>
                  <a:lnTo>
                    <a:pt x="38043" y="30254"/>
                  </a:lnTo>
                  <a:lnTo>
                    <a:pt x="0" y="60959"/>
                  </a:lnTo>
                  <a:lnTo>
                    <a:pt x="0" y="542543"/>
                  </a:lnTo>
                  <a:lnTo>
                    <a:pt x="38043" y="573249"/>
                  </a:lnTo>
                  <a:lnTo>
                    <a:pt x="81533" y="585596"/>
                  </a:lnTo>
                  <a:lnTo>
                    <a:pt x="137724" y="595150"/>
                  </a:lnTo>
                  <a:lnTo>
                    <a:pt x="203905" y="601316"/>
                  </a:lnTo>
                  <a:lnTo>
                    <a:pt x="277367" y="603503"/>
                  </a:lnTo>
                  <a:lnTo>
                    <a:pt x="2648711" y="603503"/>
                  </a:lnTo>
                  <a:lnTo>
                    <a:pt x="2723458" y="601316"/>
                  </a:lnTo>
                  <a:lnTo>
                    <a:pt x="2790500" y="595150"/>
                  </a:lnTo>
                  <a:lnTo>
                    <a:pt x="2847212" y="585596"/>
                  </a:lnTo>
                  <a:lnTo>
                    <a:pt x="2890971" y="573249"/>
                  </a:lnTo>
                  <a:lnTo>
                    <a:pt x="2929127" y="542543"/>
                  </a:lnTo>
                  <a:close/>
                </a:path>
              </a:pathLst>
            </a:custGeom>
            <a:solidFill>
              <a:srgbClr val="0D83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449568" y="4233672"/>
              <a:ext cx="2950845" cy="628015"/>
            </a:xfrm>
            <a:custGeom>
              <a:avLst/>
              <a:gdLst/>
              <a:ahLst/>
              <a:cxnLst/>
              <a:rect l="l" t="t" r="r" b="b"/>
              <a:pathLst>
                <a:path w="2950845" h="628014">
                  <a:moveTo>
                    <a:pt x="3048" y="563880"/>
                  </a:moveTo>
                  <a:lnTo>
                    <a:pt x="3048" y="64008"/>
                  </a:lnTo>
                  <a:lnTo>
                    <a:pt x="0" y="70104"/>
                  </a:lnTo>
                  <a:lnTo>
                    <a:pt x="0" y="557784"/>
                  </a:lnTo>
                  <a:lnTo>
                    <a:pt x="3048" y="563880"/>
                  </a:lnTo>
                  <a:close/>
                </a:path>
                <a:path w="2950845" h="628014">
                  <a:moveTo>
                    <a:pt x="9144" y="573024"/>
                  </a:moveTo>
                  <a:lnTo>
                    <a:pt x="9144" y="54864"/>
                  </a:lnTo>
                  <a:lnTo>
                    <a:pt x="3048" y="60960"/>
                  </a:lnTo>
                  <a:lnTo>
                    <a:pt x="3048" y="566928"/>
                  </a:lnTo>
                  <a:lnTo>
                    <a:pt x="9144" y="573024"/>
                  </a:lnTo>
                  <a:close/>
                </a:path>
                <a:path w="2950845" h="628014">
                  <a:moveTo>
                    <a:pt x="2947416" y="566928"/>
                  </a:moveTo>
                  <a:lnTo>
                    <a:pt x="2947416" y="60960"/>
                  </a:lnTo>
                  <a:lnTo>
                    <a:pt x="2944368" y="54864"/>
                  </a:lnTo>
                  <a:lnTo>
                    <a:pt x="2941320" y="54864"/>
                  </a:lnTo>
                  <a:lnTo>
                    <a:pt x="2941320" y="51816"/>
                  </a:lnTo>
                  <a:lnTo>
                    <a:pt x="2935224" y="45720"/>
                  </a:lnTo>
                  <a:lnTo>
                    <a:pt x="2932176" y="45720"/>
                  </a:lnTo>
                  <a:lnTo>
                    <a:pt x="2923032" y="39624"/>
                  </a:lnTo>
                  <a:lnTo>
                    <a:pt x="2910840" y="33528"/>
                  </a:lnTo>
                  <a:lnTo>
                    <a:pt x="2895600" y="27432"/>
                  </a:lnTo>
                  <a:lnTo>
                    <a:pt x="2877312" y="24384"/>
                  </a:lnTo>
                  <a:lnTo>
                    <a:pt x="2859024" y="18288"/>
                  </a:lnTo>
                  <a:lnTo>
                    <a:pt x="2840736" y="15240"/>
                  </a:lnTo>
                  <a:lnTo>
                    <a:pt x="2819400" y="12192"/>
                  </a:lnTo>
                  <a:lnTo>
                    <a:pt x="2770632" y="6096"/>
                  </a:lnTo>
                  <a:lnTo>
                    <a:pt x="2743200" y="3048"/>
                  </a:lnTo>
                  <a:lnTo>
                    <a:pt x="2718816" y="3048"/>
                  </a:lnTo>
                  <a:lnTo>
                    <a:pt x="2660904" y="0"/>
                  </a:lnTo>
                  <a:lnTo>
                    <a:pt x="289560" y="0"/>
                  </a:lnTo>
                  <a:lnTo>
                    <a:pt x="234696" y="3048"/>
                  </a:lnTo>
                  <a:lnTo>
                    <a:pt x="207264" y="3048"/>
                  </a:lnTo>
                  <a:lnTo>
                    <a:pt x="179832" y="6096"/>
                  </a:lnTo>
                  <a:lnTo>
                    <a:pt x="155448" y="9144"/>
                  </a:lnTo>
                  <a:lnTo>
                    <a:pt x="134112" y="12192"/>
                  </a:lnTo>
                  <a:lnTo>
                    <a:pt x="109728" y="15240"/>
                  </a:lnTo>
                  <a:lnTo>
                    <a:pt x="91440" y="18288"/>
                  </a:lnTo>
                  <a:lnTo>
                    <a:pt x="73152" y="24384"/>
                  </a:lnTo>
                  <a:lnTo>
                    <a:pt x="54864" y="27432"/>
                  </a:lnTo>
                  <a:lnTo>
                    <a:pt x="39624" y="33528"/>
                  </a:lnTo>
                  <a:lnTo>
                    <a:pt x="27432" y="39624"/>
                  </a:lnTo>
                  <a:lnTo>
                    <a:pt x="9144" y="51816"/>
                  </a:lnTo>
                  <a:lnTo>
                    <a:pt x="9144" y="576072"/>
                  </a:lnTo>
                  <a:lnTo>
                    <a:pt x="18288" y="582168"/>
                  </a:lnTo>
                  <a:lnTo>
                    <a:pt x="21336" y="583692"/>
                  </a:lnTo>
                  <a:lnTo>
                    <a:pt x="21336" y="73152"/>
                  </a:lnTo>
                  <a:lnTo>
                    <a:pt x="24384" y="67056"/>
                  </a:lnTo>
                  <a:lnTo>
                    <a:pt x="30480" y="60960"/>
                  </a:lnTo>
                  <a:lnTo>
                    <a:pt x="30480" y="64008"/>
                  </a:lnTo>
                  <a:lnTo>
                    <a:pt x="48768" y="51816"/>
                  </a:lnTo>
                  <a:lnTo>
                    <a:pt x="64008" y="48768"/>
                  </a:lnTo>
                  <a:lnTo>
                    <a:pt x="79248" y="42672"/>
                  </a:lnTo>
                  <a:lnTo>
                    <a:pt x="94488" y="39624"/>
                  </a:lnTo>
                  <a:lnTo>
                    <a:pt x="158496" y="30480"/>
                  </a:lnTo>
                  <a:lnTo>
                    <a:pt x="207264" y="24384"/>
                  </a:lnTo>
                  <a:lnTo>
                    <a:pt x="234696" y="24384"/>
                  </a:lnTo>
                  <a:lnTo>
                    <a:pt x="289560" y="21336"/>
                  </a:lnTo>
                  <a:lnTo>
                    <a:pt x="2660904" y="21336"/>
                  </a:lnTo>
                  <a:lnTo>
                    <a:pt x="2715768" y="24384"/>
                  </a:lnTo>
                  <a:lnTo>
                    <a:pt x="2743200" y="24384"/>
                  </a:lnTo>
                  <a:lnTo>
                    <a:pt x="2816352" y="33528"/>
                  </a:lnTo>
                  <a:lnTo>
                    <a:pt x="2874264" y="42672"/>
                  </a:lnTo>
                  <a:lnTo>
                    <a:pt x="2901696" y="54864"/>
                  </a:lnTo>
                  <a:lnTo>
                    <a:pt x="2913888" y="57912"/>
                  </a:lnTo>
                  <a:lnTo>
                    <a:pt x="2919984" y="61976"/>
                  </a:lnTo>
                  <a:lnTo>
                    <a:pt x="2919984" y="60960"/>
                  </a:lnTo>
                  <a:lnTo>
                    <a:pt x="2929128" y="67056"/>
                  </a:lnTo>
                  <a:lnTo>
                    <a:pt x="2929128" y="584200"/>
                  </a:lnTo>
                  <a:lnTo>
                    <a:pt x="2932176" y="582168"/>
                  </a:lnTo>
                  <a:lnTo>
                    <a:pt x="2935224" y="582168"/>
                  </a:lnTo>
                  <a:lnTo>
                    <a:pt x="2944368" y="573024"/>
                  </a:lnTo>
                  <a:lnTo>
                    <a:pt x="2947416" y="566928"/>
                  </a:lnTo>
                  <a:close/>
                </a:path>
                <a:path w="2950845" h="628014">
                  <a:moveTo>
                    <a:pt x="24384" y="70104"/>
                  </a:moveTo>
                  <a:lnTo>
                    <a:pt x="21336" y="73152"/>
                  </a:lnTo>
                  <a:lnTo>
                    <a:pt x="21336" y="76200"/>
                  </a:lnTo>
                  <a:lnTo>
                    <a:pt x="24384" y="70104"/>
                  </a:lnTo>
                  <a:close/>
                </a:path>
                <a:path w="2950845" h="628014">
                  <a:moveTo>
                    <a:pt x="2923032" y="563880"/>
                  </a:moveTo>
                  <a:lnTo>
                    <a:pt x="2913888" y="569976"/>
                  </a:lnTo>
                  <a:lnTo>
                    <a:pt x="2901696" y="576072"/>
                  </a:lnTo>
                  <a:lnTo>
                    <a:pt x="2889504" y="579120"/>
                  </a:lnTo>
                  <a:lnTo>
                    <a:pt x="2874264" y="585216"/>
                  </a:lnTo>
                  <a:lnTo>
                    <a:pt x="2837688" y="591312"/>
                  </a:lnTo>
                  <a:lnTo>
                    <a:pt x="2816352" y="594360"/>
                  </a:lnTo>
                  <a:lnTo>
                    <a:pt x="2743200" y="603504"/>
                  </a:lnTo>
                  <a:lnTo>
                    <a:pt x="2715768" y="603504"/>
                  </a:lnTo>
                  <a:lnTo>
                    <a:pt x="2660904" y="606552"/>
                  </a:lnTo>
                  <a:lnTo>
                    <a:pt x="289560" y="606552"/>
                  </a:lnTo>
                  <a:lnTo>
                    <a:pt x="234696" y="603504"/>
                  </a:lnTo>
                  <a:lnTo>
                    <a:pt x="207264" y="603504"/>
                  </a:lnTo>
                  <a:lnTo>
                    <a:pt x="158496" y="597408"/>
                  </a:lnTo>
                  <a:lnTo>
                    <a:pt x="94488" y="588264"/>
                  </a:lnTo>
                  <a:lnTo>
                    <a:pt x="76200" y="585216"/>
                  </a:lnTo>
                  <a:lnTo>
                    <a:pt x="60960" y="579120"/>
                  </a:lnTo>
                  <a:lnTo>
                    <a:pt x="48768" y="576072"/>
                  </a:lnTo>
                  <a:lnTo>
                    <a:pt x="36576" y="569976"/>
                  </a:lnTo>
                  <a:lnTo>
                    <a:pt x="30480" y="563880"/>
                  </a:lnTo>
                  <a:lnTo>
                    <a:pt x="30480" y="566928"/>
                  </a:lnTo>
                  <a:lnTo>
                    <a:pt x="24384" y="560832"/>
                  </a:lnTo>
                  <a:lnTo>
                    <a:pt x="21336" y="554736"/>
                  </a:lnTo>
                  <a:lnTo>
                    <a:pt x="21336" y="583692"/>
                  </a:lnTo>
                  <a:lnTo>
                    <a:pt x="54864" y="600456"/>
                  </a:lnTo>
                  <a:lnTo>
                    <a:pt x="73152" y="603504"/>
                  </a:lnTo>
                  <a:lnTo>
                    <a:pt x="91440" y="609600"/>
                  </a:lnTo>
                  <a:lnTo>
                    <a:pt x="155448" y="618744"/>
                  </a:lnTo>
                  <a:lnTo>
                    <a:pt x="179832" y="621792"/>
                  </a:lnTo>
                  <a:lnTo>
                    <a:pt x="207264" y="624840"/>
                  </a:lnTo>
                  <a:lnTo>
                    <a:pt x="234696" y="624840"/>
                  </a:lnTo>
                  <a:lnTo>
                    <a:pt x="289560" y="627888"/>
                  </a:lnTo>
                  <a:lnTo>
                    <a:pt x="2660904" y="627888"/>
                  </a:lnTo>
                  <a:lnTo>
                    <a:pt x="2718816" y="624840"/>
                  </a:lnTo>
                  <a:lnTo>
                    <a:pt x="2746248" y="624840"/>
                  </a:lnTo>
                  <a:lnTo>
                    <a:pt x="2819400" y="615696"/>
                  </a:lnTo>
                  <a:lnTo>
                    <a:pt x="2862072" y="609600"/>
                  </a:lnTo>
                  <a:lnTo>
                    <a:pt x="2880360" y="603504"/>
                  </a:lnTo>
                  <a:lnTo>
                    <a:pt x="2895600" y="600456"/>
                  </a:lnTo>
                  <a:lnTo>
                    <a:pt x="2910840" y="594360"/>
                  </a:lnTo>
                  <a:lnTo>
                    <a:pt x="2919984" y="589788"/>
                  </a:lnTo>
                  <a:lnTo>
                    <a:pt x="2919984" y="566928"/>
                  </a:lnTo>
                  <a:lnTo>
                    <a:pt x="2923032" y="563880"/>
                  </a:lnTo>
                  <a:close/>
                </a:path>
                <a:path w="2950845" h="628014">
                  <a:moveTo>
                    <a:pt x="2923032" y="64008"/>
                  </a:moveTo>
                  <a:lnTo>
                    <a:pt x="2919984" y="60960"/>
                  </a:lnTo>
                  <a:lnTo>
                    <a:pt x="2919984" y="61976"/>
                  </a:lnTo>
                  <a:lnTo>
                    <a:pt x="2923032" y="64008"/>
                  </a:lnTo>
                  <a:close/>
                </a:path>
                <a:path w="2950845" h="628014">
                  <a:moveTo>
                    <a:pt x="2929128" y="584200"/>
                  </a:moveTo>
                  <a:lnTo>
                    <a:pt x="2929128" y="554736"/>
                  </a:lnTo>
                  <a:lnTo>
                    <a:pt x="2926080" y="560832"/>
                  </a:lnTo>
                  <a:lnTo>
                    <a:pt x="2919984" y="566928"/>
                  </a:lnTo>
                  <a:lnTo>
                    <a:pt x="2919984" y="589788"/>
                  </a:lnTo>
                  <a:lnTo>
                    <a:pt x="2923032" y="588264"/>
                  </a:lnTo>
                  <a:lnTo>
                    <a:pt x="2929128" y="584200"/>
                  </a:lnTo>
                  <a:close/>
                </a:path>
                <a:path w="2950845" h="628014">
                  <a:moveTo>
                    <a:pt x="2929128" y="73152"/>
                  </a:moveTo>
                  <a:lnTo>
                    <a:pt x="2929128" y="67056"/>
                  </a:lnTo>
                  <a:lnTo>
                    <a:pt x="2926080" y="67056"/>
                  </a:lnTo>
                  <a:lnTo>
                    <a:pt x="2929128" y="73152"/>
                  </a:lnTo>
                  <a:close/>
                </a:path>
                <a:path w="2950845" h="628014">
                  <a:moveTo>
                    <a:pt x="2950464" y="557784"/>
                  </a:moveTo>
                  <a:lnTo>
                    <a:pt x="2950464" y="70104"/>
                  </a:lnTo>
                  <a:lnTo>
                    <a:pt x="2947416" y="64008"/>
                  </a:lnTo>
                  <a:lnTo>
                    <a:pt x="2947416" y="563880"/>
                  </a:lnTo>
                  <a:lnTo>
                    <a:pt x="2950464" y="5577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6970273" y="4230119"/>
            <a:ext cx="1914525" cy="58928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algn="ctr" marL="12700" marR="5080">
              <a:lnSpc>
                <a:spcPct val="91500"/>
              </a:lnSpc>
              <a:spcBef>
                <a:spcPts val="250"/>
              </a:spcBef>
            </a:pP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3 Reporting </a:t>
            </a:r>
            <a:r>
              <a:rPr dirty="0" sz="1300" spc="5" b="1">
                <a:solidFill>
                  <a:srgbClr val="FFFFFF"/>
                </a:solidFill>
                <a:latin typeface="Carlito"/>
                <a:cs typeface="Carlito"/>
              </a:rPr>
              <a:t>areas:</a:t>
            </a:r>
            <a:r>
              <a:rPr dirty="0" sz="1300" spc="-110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-20">
                <a:solidFill>
                  <a:srgbClr val="FFFFFF"/>
                </a:solidFill>
                <a:latin typeface="Carlito"/>
                <a:cs typeface="Carlito"/>
              </a:rPr>
              <a:t>Strategy, 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Implementation,  Performance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measurement</a:t>
            </a:r>
            <a:endParaRPr sz="13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86984" y="2453640"/>
            <a:ext cx="3813175" cy="1713230"/>
            <a:chOff x="5586984" y="2453640"/>
            <a:chExt cx="3813175" cy="1713230"/>
          </a:xfrm>
        </p:grpSpPr>
        <p:sp>
          <p:nvSpPr>
            <p:cNvPr id="15" name="object 15"/>
            <p:cNvSpPr/>
            <p:nvPr/>
          </p:nvSpPr>
          <p:spPr>
            <a:xfrm>
              <a:off x="5596127" y="2465832"/>
              <a:ext cx="3794760" cy="1691639"/>
            </a:xfrm>
            <a:custGeom>
              <a:avLst/>
              <a:gdLst/>
              <a:ahLst/>
              <a:cxnLst/>
              <a:rect l="l" t="t" r="r" b="b"/>
              <a:pathLst>
                <a:path w="3794759" h="1691639">
                  <a:moveTo>
                    <a:pt x="3794759" y="1520951"/>
                  </a:moveTo>
                  <a:lnTo>
                    <a:pt x="3794759" y="167639"/>
                  </a:lnTo>
                  <a:lnTo>
                    <a:pt x="3787469" y="113922"/>
                  </a:lnTo>
                  <a:lnTo>
                    <a:pt x="3767157" y="67811"/>
                  </a:lnTo>
                  <a:lnTo>
                    <a:pt x="3736165" y="31796"/>
                  </a:lnTo>
                  <a:lnTo>
                    <a:pt x="3696833" y="8363"/>
                  </a:lnTo>
                  <a:lnTo>
                    <a:pt x="3651503" y="0"/>
                  </a:lnTo>
                  <a:lnTo>
                    <a:pt x="143255" y="0"/>
                  </a:lnTo>
                  <a:lnTo>
                    <a:pt x="97926" y="8363"/>
                  </a:lnTo>
                  <a:lnTo>
                    <a:pt x="58594" y="31796"/>
                  </a:lnTo>
                  <a:lnTo>
                    <a:pt x="27602" y="67811"/>
                  </a:lnTo>
                  <a:lnTo>
                    <a:pt x="7290" y="113922"/>
                  </a:lnTo>
                  <a:lnTo>
                    <a:pt x="0" y="167639"/>
                  </a:lnTo>
                  <a:lnTo>
                    <a:pt x="0" y="1520951"/>
                  </a:lnTo>
                  <a:lnTo>
                    <a:pt x="7290" y="1574986"/>
                  </a:lnTo>
                  <a:lnTo>
                    <a:pt x="27602" y="1621852"/>
                  </a:lnTo>
                  <a:lnTo>
                    <a:pt x="58594" y="1658770"/>
                  </a:lnTo>
                  <a:lnTo>
                    <a:pt x="97926" y="1682959"/>
                  </a:lnTo>
                  <a:lnTo>
                    <a:pt x="143255" y="1691639"/>
                  </a:lnTo>
                  <a:lnTo>
                    <a:pt x="3651503" y="1691639"/>
                  </a:lnTo>
                  <a:lnTo>
                    <a:pt x="3696833" y="1682959"/>
                  </a:lnTo>
                  <a:lnTo>
                    <a:pt x="3736165" y="1658770"/>
                  </a:lnTo>
                  <a:lnTo>
                    <a:pt x="3767157" y="1621852"/>
                  </a:lnTo>
                  <a:lnTo>
                    <a:pt x="3787469" y="1574986"/>
                  </a:lnTo>
                  <a:lnTo>
                    <a:pt x="3794759" y="1520951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586984" y="2453640"/>
              <a:ext cx="3813175" cy="1713230"/>
            </a:xfrm>
            <a:custGeom>
              <a:avLst/>
              <a:gdLst/>
              <a:ahLst/>
              <a:cxnLst/>
              <a:rect l="l" t="t" r="r" b="b"/>
              <a:pathLst>
                <a:path w="3813175" h="1713229">
                  <a:moveTo>
                    <a:pt x="3813048" y="1551432"/>
                  </a:moveTo>
                  <a:lnTo>
                    <a:pt x="3813048" y="161544"/>
                  </a:lnTo>
                  <a:lnTo>
                    <a:pt x="3810000" y="143256"/>
                  </a:lnTo>
                  <a:lnTo>
                    <a:pt x="3794760" y="94488"/>
                  </a:lnTo>
                  <a:lnTo>
                    <a:pt x="3767328" y="51816"/>
                  </a:lnTo>
                  <a:lnTo>
                    <a:pt x="3733800" y="21336"/>
                  </a:lnTo>
                  <a:lnTo>
                    <a:pt x="3718560" y="15240"/>
                  </a:lnTo>
                  <a:lnTo>
                    <a:pt x="3706368" y="9144"/>
                  </a:lnTo>
                  <a:lnTo>
                    <a:pt x="3691128" y="3048"/>
                  </a:lnTo>
                  <a:lnTo>
                    <a:pt x="3675888" y="0"/>
                  </a:lnTo>
                  <a:lnTo>
                    <a:pt x="137160" y="0"/>
                  </a:lnTo>
                  <a:lnTo>
                    <a:pt x="91440" y="15240"/>
                  </a:lnTo>
                  <a:lnTo>
                    <a:pt x="42672" y="54864"/>
                  </a:lnTo>
                  <a:lnTo>
                    <a:pt x="12192" y="109728"/>
                  </a:lnTo>
                  <a:lnTo>
                    <a:pt x="0" y="161544"/>
                  </a:lnTo>
                  <a:lnTo>
                    <a:pt x="0" y="1551432"/>
                  </a:lnTo>
                  <a:lnTo>
                    <a:pt x="6096" y="1588008"/>
                  </a:lnTo>
                  <a:lnTo>
                    <a:pt x="18288" y="1618488"/>
                  </a:lnTo>
                  <a:lnTo>
                    <a:pt x="21336" y="1623568"/>
                  </a:lnTo>
                  <a:lnTo>
                    <a:pt x="21336" y="164592"/>
                  </a:lnTo>
                  <a:lnTo>
                    <a:pt x="24384" y="146304"/>
                  </a:lnTo>
                  <a:lnTo>
                    <a:pt x="30480" y="115824"/>
                  </a:lnTo>
                  <a:lnTo>
                    <a:pt x="36576" y="103632"/>
                  </a:lnTo>
                  <a:lnTo>
                    <a:pt x="45720" y="91440"/>
                  </a:lnTo>
                  <a:lnTo>
                    <a:pt x="60960" y="67056"/>
                  </a:lnTo>
                  <a:lnTo>
                    <a:pt x="91440" y="39624"/>
                  </a:lnTo>
                  <a:lnTo>
                    <a:pt x="140208" y="21336"/>
                  </a:lnTo>
                  <a:lnTo>
                    <a:pt x="3672840" y="21336"/>
                  </a:lnTo>
                  <a:lnTo>
                    <a:pt x="3685032" y="24384"/>
                  </a:lnTo>
                  <a:lnTo>
                    <a:pt x="3700272" y="27432"/>
                  </a:lnTo>
                  <a:lnTo>
                    <a:pt x="3709416" y="33528"/>
                  </a:lnTo>
                  <a:lnTo>
                    <a:pt x="3721608" y="39624"/>
                  </a:lnTo>
                  <a:lnTo>
                    <a:pt x="3733800" y="48768"/>
                  </a:lnTo>
                  <a:lnTo>
                    <a:pt x="3770376" y="91440"/>
                  </a:lnTo>
                  <a:lnTo>
                    <a:pt x="3791712" y="164592"/>
                  </a:lnTo>
                  <a:lnTo>
                    <a:pt x="3791712" y="1626108"/>
                  </a:lnTo>
                  <a:lnTo>
                    <a:pt x="3806952" y="1588008"/>
                  </a:lnTo>
                  <a:lnTo>
                    <a:pt x="3813048" y="1551432"/>
                  </a:lnTo>
                  <a:close/>
                </a:path>
                <a:path w="3813175" h="1713229">
                  <a:moveTo>
                    <a:pt x="3791712" y="1626108"/>
                  </a:moveTo>
                  <a:lnTo>
                    <a:pt x="3791712" y="1551432"/>
                  </a:lnTo>
                  <a:lnTo>
                    <a:pt x="3782568" y="1597152"/>
                  </a:lnTo>
                  <a:lnTo>
                    <a:pt x="3776472" y="1609344"/>
                  </a:lnTo>
                  <a:lnTo>
                    <a:pt x="3752088" y="1648968"/>
                  </a:lnTo>
                  <a:lnTo>
                    <a:pt x="3697224" y="1685544"/>
                  </a:lnTo>
                  <a:lnTo>
                    <a:pt x="140208" y="1691640"/>
                  </a:lnTo>
                  <a:lnTo>
                    <a:pt x="128016" y="1688592"/>
                  </a:lnTo>
                  <a:lnTo>
                    <a:pt x="112776" y="1685544"/>
                  </a:lnTo>
                  <a:lnTo>
                    <a:pt x="103632" y="1679448"/>
                  </a:lnTo>
                  <a:lnTo>
                    <a:pt x="79248" y="1667256"/>
                  </a:lnTo>
                  <a:lnTo>
                    <a:pt x="70104" y="1658112"/>
                  </a:lnTo>
                  <a:lnTo>
                    <a:pt x="42672" y="1621536"/>
                  </a:lnTo>
                  <a:lnTo>
                    <a:pt x="30480" y="1597152"/>
                  </a:lnTo>
                  <a:lnTo>
                    <a:pt x="21336" y="1551432"/>
                  </a:lnTo>
                  <a:lnTo>
                    <a:pt x="21336" y="1623568"/>
                  </a:lnTo>
                  <a:lnTo>
                    <a:pt x="45720" y="1661160"/>
                  </a:lnTo>
                  <a:lnTo>
                    <a:pt x="79248" y="1691640"/>
                  </a:lnTo>
                  <a:lnTo>
                    <a:pt x="137160" y="1712976"/>
                  </a:lnTo>
                  <a:lnTo>
                    <a:pt x="3675888" y="1712976"/>
                  </a:lnTo>
                  <a:lnTo>
                    <a:pt x="3721608" y="1697736"/>
                  </a:lnTo>
                  <a:lnTo>
                    <a:pt x="3758184" y="1670304"/>
                  </a:lnTo>
                  <a:lnTo>
                    <a:pt x="3770376" y="1661160"/>
                  </a:lnTo>
                  <a:lnTo>
                    <a:pt x="3788664" y="1633728"/>
                  </a:lnTo>
                  <a:lnTo>
                    <a:pt x="3791712" y="16261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5680968" y="2575053"/>
            <a:ext cx="3508375" cy="142176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Public good and public policy</a:t>
            </a:r>
            <a:r>
              <a:rPr dirty="0" sz="1300" spc="-7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alignment</a:t>
            </a:r>
            <a:endParaRPr sz="1300">
              <a:latin typeface="Carlito"/>
              <a:cs typeface="Carlito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Quality of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information</a:t>
            </a:r>
            <a:endParaRPr sz="1300">
              <a:latin typeface="Carlito"/>
              <a:cs typeface="Carlito"/>
            </a:endParaRPr>
          </a:p>
          <a:p>
            <a:pPr marL="295910" indent="-283845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Retrospective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and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forward-looking</a:t>
            </a:r>
            <a:r>
              <a:rPr dirty="0" sz="1300" spc="1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information</a:t>
            </a:r>
            <a:endParaRPr sz="1300">
              <a:latin typeface="Carlito"/>
              <a:cs typeface="Carlito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Levels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and boundaries of</a:t>
            </a:r>
            <a:r>
              <a:rPr dirty="0" sz="1300" spc="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reporting</a:t>
            </a:r>
            <a:endParaRPr sz="1300">
              <a:latin typeface="Carlito"/>
              <a:cs typeface="Carlito"/>
            </a:endParaRPr>
          </a:p>
          <a:p>
            <a:pPr marL="295910" indent="-283845">
              <a:lnSpc>
                <a:spcPct val="100000"/>
              </a:lnSpc>
              <a:spcBef>
                <a:spcPts val="265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Double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materiality</a:t>
            </a:r>
            <a:endParaRPr sz="1300">
              <a:latin typeface="Carlito"/>
              <a:cs typeface="Carlito"/>
            </a:endParaRPr>
          </a:p>
          <a:p>
            <a:pPr marL="295910" indent="-283845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295910" algn="l"/>
                <a:tab pos="296545" algn="l"/>
              </a:tabLst>
            </a:pP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Connectivity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7471" y="4212336"/>
            <a:ext cx="9052560" cy="1667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389125" y="4251455"/>
            <a:ext cx="1114425" cy="102235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300" spc="10" b="1">
                <a:solidFill>
                  <a:srgbClr val="0D8390"/>
                </a:solidFill>
                <a:latin typeface="Carlito"/>
                <a:cs typeface="Carlito"/>
              </a:rPr>
              <a:t>3</a:t>
            </a:r>
            <a:r>
              <a:rPr dirty="0" sz="1300" spc="-20" b="1">
                <a:solidFill>
                  <a:srgbClr val="0D8390"/>
                </a:solidFill>
                <a:latin typeface="Carlito"/>
                <a:cs typeface="Carlito"/>
              </a:rPr>
              <a:t> </a:t>
            </a:r>
            <a:r>
              <a:rPr dirty="0" sz="1300" spc="-5" b="1">
                <a:solidFill>
                  <a:srgbClr val="0D8390"/>
                </a:solidFill>
                <a:latin typeface="Carlito"/>
                <a:cs typeface="Carlito"/>
              </a:rPr>
              <a:t>Layers</a:t>
            </a:r>
            <a:endParaRPr sz="13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Sector-</a:t>
            </a:r>
            <a:r>
              <a:rPr dirty="0" sz="1300" spc="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agnostic</a:t>
            </a:r>
            <a:endParaRPr sz="1300">
              <a:latin typeface="Carlito"/>
              <a:cs typeface="Carlito"/>
            </a:endParaRPr>
          </a:p>
          <a:p>
            <a:pPr algn="ctr" marL="40005" marR="32384">
              <a:lnSpc>
                <a:spcPts val="2230"/>
              </a:lnSpc>
              <a:spcBef>
                <a:spcPts val="160"/>
              </a:spcBef>
            </a:pPr>
            <a:r>
              <a:rPr dirty="0" sz="1300" spc="-5">
                <a:solidFill>
                  <a:srgbClr val="FFFFFF"/>
                </a:solidFill>
                <a:latin typeface="Carlito"/>
                <a:cs typeface="Carlito"/>
              </a:rPr>
              <a:t>Sector-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specific 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Entity-</a:t>
            </a:r>
            <a:r>
              <a:rPr dirty="0" sz="1300" spc="-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5">
                <a:solidFill>
                  <a:srgbClr val="FFFFFF"/>
                </a:solidFill>
                <a:latin typeface="Carlito"/>
                <a:cs typeface="Carlito"/>
              </a:rPr>
              <a:t>specific</a:t>
            </a:r>
            <a:endParaRPr sz="1300">
              <a:latin typeface="Carlito"/>
              <a:cs typeface="Carlito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449568" y="4873752"/>
            <a:ext cx="2950845" cy="518159"/>
            <a:chOff x="6449568" y="4873752"/>
            <a:chExt cx="2950845" cy="518159"/>
          </a:xfrm>
        </p:grpSpPr>
        <p:sp>
          <p:nvSpPr>
            <p:cNvPr id="21" name="object 21"/>
            <p:cNvSpPr/>
            <p:nvPr/>
          </p:nvSpPr>
          <p:spPr>
            <a:xfrm>
              <a:off x="6461759" y="4882895"/>
              <a:ext cx="2929255" cy="497205"/>
            </a:xfrm>
            <a:custGeom>
              <a:avLst/>
              <a:gdLst/>
              <a:ahLst/>
              <a:cxnLst/>
              <a:rect l="l" t="t" r="r" b="b"/>
              <a:pathLst>
                <a:path w="2929254" h="497204">
                  <a:moveTo>
                    <a:pt x="2929127" y="448055"/>
                  </a:moveTo>
                  <a:lnTo>
                    <a:pt x="2929127" y="51815"/>
                  </a:lnTo>
                  <a:lnTo>
                    <a:pt x="2919151" y="38452"/>
                  </a:lnTo>
                  <a:lnTo>
                    <a:pt x="2847212" y="15620"/>
                  </a:lnTo>
                  <a:lnTo>
                    <a:pt x="2790500" y="7337"/>
                  </a:lnTo>
                  <a:lnTo>
                    <a:pt x="2723458" y="1933"/>
                  </a:lnTo>
                  <a:lnTo>
                    <a:pt x="2648711" y="0"/>
                  </a:lnTo>
                  <a:lnTo>
                    <a:pt x="277367" y="0"/>
                  </a:lnTo>
                  <a:lnTo>
                    <a:pt x="203905" y="1933"/>
                  </a:lnTo>
                  <a:lnTo>
                    <a:pt x="137724" y="7337"/>
                  </a:lnTo>
                  <a:lnTo>
                    <a:pt x="81533" y="15620"/>
                  </a:lnTo>
                  <a:lnTo>
                    <a:pt x="38043" y="26190"/>
                  </a:lnTo>
                  <a:lnTo>
                    <a:pt x="0" y="51815"/>
                  </a:lnTo>
                  <a:lnTo>
                    <a:pt x="0" y="448055"/>
                  </a:lnTo>
                  <a:lnTo>
                    <a:pt x="38043" y="472891"/>
                  </a:lnTo>
                  <a:lnTo>
                    <a:pt x="81533" y="482726"/>
                  </a:lnTo>
                  <a:lnTo>
                    <a:pt x="137724" y="490276"/>
                  </a:lnTo>
                  <a:lnTo>
                    <a:pt x="203905" y="495116"/>
                  </a:lnTo>
                  <a:lnTo>
                    <a:pt x="277367" y="496823"/>
                  </a:lnTo>
                  <a:lnTo>
                    <a:pt x="2648711" y="496823"/>
                  </a:lnTo>
                  <a:lnTo>
                    <a:pt x="2723458" y="495116"/>
                  </a:lnTo>
                  <a:lnTo>
                    <a:pt x="2790500" y="490276"/>
                  </a:lnTo>
                  <a:lnTo>
                    <a:pt x="2847212" y="482726"/>
                  </a:lnTo>
                  <a:lnTo>
                    <a:pt x="2890971" y="472891"/>
                  </a:lnTo>
                  <a:lnTo>
                    <a:pt x="2929127" y="448055"/>
                  </a:lnTo>
                  <a:close/>
                </a:path>
              </a:pathLst>
            </a:custGeom>
            <a:solidFill>
              <a:srgbClr val="0D83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449568" y="4873752"/>
              <a:ext cx="2950845" cy="518159"/>
            </a:xfrm>
            <a:custGeom>
              <a:avLst/>
              <a:gdLst/>
              <a:ahLst/>
              <a:cxnLst/>
              <a:rect l="l" t="t" r="r" b="b"/>
              <a:pathLst>
                <a:path w="2950845" h="518160">
                  <a:moveTo>
                    <a:pt x="3048" y="466344"/>
                  </a:moveTo>
                  <a:lnTo>
                    <a:pt x="3048" y="51816"/>
                  </a:lnTo>
                  <a:lnTo>
                    <a:pt x="0" y="57912"/>
                  </a:lnTo>
                  <a:lnTo>
                    <a:pt x="0" y="460248"/>
                  </a:lnTo>
                  <a:lnTo>
                    <a:pt x="3048" y="466344"/>
                  </a:lnTo>
                  <a:close/>
                </a:path>
                <a:path w="2950845" h="518160">
                  <a:moveTo>
                    <a:pt x="2947416" y="469392"/>
                  </a:moveTo>
                  <a:lnTo>
                    <a:pt x="2947416" y="48768"/>
                  </a:lnTo>
                  <a:lnTo>
                    <a:pt x="2941320" y="42672"/>
                  </a:lnTo>
                  <a:lnTo>
                    <a:pt x="2923032" y="30480"/>
                  </a:lnTo>
                  <a:lnTo>
                    <a:pt x="2910840" y="27432"/>
                  </a:lnTo>
                  <a:lnTo>
                    <a:pt x="2895600" y="21336"/>
                  </a:lnTo>
                  <a:lnTo>
                    <a:pt x="2840736" y="12192"/>
                  </a:lnTo>
                  <a:lnTo>
                    <a:pt x="2819400" y="9144"/>
                  </a:lnTo>
                  <a:lnTo>
                    <a:pt x="2770632" y="3048"/>
                  </a:lnTo>
                  <a:lnTo>
                    <a:pt x="2743200" y="3048"/>
                  </a:lnTo>
                  <a:lnTo>
                    <a:pt x="2718816" y="0"/>
                  </a:lnTo>
                  <a:lnTo>
                    <a:pt x="234696" y="0"/>
                  </a:lnTo>
                  <a:lnTo>
                    <a:pt x="207264" y="3048"/>
                  </a:lnTo>
                  <a:lnTo>
                    <a:pt x="179832" y="3048"/>
                  </a:lnTo>
                  <a:lnTo>
                    <a:pt x="155448" y="6096"/>
                  </a:lnTo>
                  <a:lnTo>
                    <a:pt x="91440" y="15240"/>
                  </a:lnTo>
                  <a:lnTo>
                    <a:pt x="54864" y="21336"/>
                  </a:lnTo>
                  <a:lnTo>
                    <a:pt x="42672" y="27432"/>
                  </a:lnTo>
                  <a:lnTo>
                    <a:pt x="27432" y="30480"/>
                  </a:lnTo>
                  <a:lnTo>
                    <a:pt x="18288" y="36576"/>
                  </a:lnTo>
                  <a:lnTo>
                    <a:pt x="12192" y="42672"/>
                  </a:lnTo>
                  <a:lnTo>
                    <a:pt x="9144" y="42672"/>
                  </a:lnTo>
                  <a:lnTo>
                    <a:pt x="6096" y="48768"/>
                  </a:lnTo>
                  <a:lnTo>
                    <a:pt x="3048" y="48768"/>
                  </a:lnTo>
                  <a:lnTo>
                    <a:pt x="3048" y="469392"/>
                  </a:lnTo>
                  <a:lnTo>
                    <a:pt x="6096" y="469392"/>
                  </a:lnTo>
                  <a:lnTo>
                    <a:pt x="9144" y="475488"/>
                  </a:lnTo>
                  <a:lnTo>
                    <a:pt x="12192" y="475488"/>
                  </a:lnTo>
                  <a:lnTo>
                    <a:pt x="18288" y="481584"/>
                  </a:lnTo>
                  <a:lnTo>
                    <a:pt x="21336" y="483108"/>
                  </a:lnTo>
                  <a:lnTo>
                    <a:pt x="21336" y="60960"/>
                  </a:lnTo>
                  <a:lnTo>
                    <a:pt x="24384" y="57912"/>
                  </a:lnTo>
                  <a:lnTo>
                    <a:pt x="27432" y="56388"/>
                  </a:lnTo>
                  <a:lnTo>
                    <a:pt x="27432" y="54864"/>
                  </a:lnTo>
                  <a:lnTo>
                    <a:pt x="36576" y="48768"/>
                  </a:lnTo>
                  <a:lnTo>
                    <a:pt x="76200" y="39624"/>
                  </a:lnTo>
                  <a:lnTo>
                    <a:pt x="158496" y="27432"/>
                  </a:lnTo>
                  <a:lnTo>
                    <a:pt x="182880" y="24384"/>
                  </a:lnTo>
                  <a:lnTo>
                    <a:pt x="207264" y="24384"/>
                  </a:lnTo>
                  <a:lnTo>
                    <a:pt x="234696" y="21336"/>
                  </a:lnTo>
                  <a:lnTo>
                    <a:pt x="2715768" y="21336"/>
                  </a:lnTo>
                  <a:lnTo>
                    <a:pt x="2743200" y="24384"/>
                  </a:lnTo>
                  <a:lnTo>
                    <a:pt x="2767584" y="24384"/>
                  </a:lnTo>
                  <a:lnTo>
                    <a:pt x="2816352" y="30480"/>
                  </a:lnTo>
                  <a:lnTo>
                    <a:pt x="2874264" y="39624"/>
                  </a:lnTo>
                  <a:lnTo>
                    <a:pt x="2913888" y="51816"/>
                  </a:lnTo>
                  <a:lnTo>
                    <a:pt x="2923032" y="54864"/>
                  </a:lnTo>
                  <a:lnTo>
                    <a:pt x="2929128" y="57912"/>
                  </a:lnTo>
                  <a:lnTo>
                    <a:pt x="2929128" y="482600"/>
                  </a:lnTo>
                  <a:lnTo>
                    <a:pt x="2932176" y="481584"/>
                  </a:lnTo>
                  <a:lnTo>
                    <a:pt x="2941320" y="475488"/>
                  </a:lnTo>
                  <a:lnTo>
                    <a:pt x="2947416" y="469392"/>
                  </a:lnTo>
                  <a:close/>
                </a:path>
                <a:path w="2950845" h="518160">
                  <a:moveTo>
                    <a:pt x="24384" y="57912"/>
                  </a:moveTo>
                  <a:lnTo>
                    <a:pt x="21336" y="60960"/>
                  </a:lnTo>
                  <a:lnTo>
                    <a:pt x="21336" y="64008"/>
                  </a:lnTo>
                  <a:lnTo>
                    <a:pt x="24384" y="57912"/>
                  </a:lnTo>
                  <a:close/>
                </a:path>
                <a:path w="2950845" h="518160">
                  <a:moveTo>
                    <a:pt x="30480" y="463296"/>
                  </a:moveTo>
                  <a:lnTo>
                    <a:pt x="24384" y="460248"/>
                  </a:lnTo>
                  <a:lnTo>
                    <a:pt x="21336" y="454152"/>
                  </a:lnTo>
                  <a:lnTo>
                    <a:pt x="21336" y="483108"/>
                  </a:lnTo>
                  <a:lnTo>
                    <a:pt x="27432" y="486156"/>
                  </a:lnTo>
                  <a:lnTo>
                    <a:pt x="27432" y="463296"/>
                  </a:lnTo>
                  <a:lnTo>
                    <a:pt x="30480" y="463296"/>
                  </a:lnTo>
                  <a:close/>
                </a:path>
                <a:path w="2950845" h="518160">
                  <a:moveTo>
                    <a:pt x="30480" y="54864"/>
                  </a:moveTo>
                  <a:lnTo>
                    <a:pt x="27432" y="54864"/>
                  </a:lnTo>
                  <a:lnTo>
                    <a:pt x="27432" y="56388"/>
                  </a:lnTo>
                  <a:lnTo>
                    <a:pt x="30480" y="54864"/>
                  </a:lnTo>
                  <a:close/>
                </a:path>
                <a:path w="2950845" h="518160">
                  <a:moveTo>
                    <a:pt x="2929128" y="482600"/>
                  </a:moveTo>
                  <a:lnTo>
                    <a:pt x="2929128" y="460248"/>
                  </a:lnTo>
                  <a:lnTo>
                    <a:pt x="2923032" y="463296"/>
                  </a:lnTo>
                  <a:lnTo>
                    <a:pt x="2913888" y="466344"/>
                  </a:lnTo>
                  <a:lnTo>
                    <a:pt x="2874264" y="478536"/>
                  </a:lnTo>
                  <a:lnTo>
                    <a:pt x="2816352" y="487680"/>
                  </a:lnTo>
                  <a:lnTo>
                    <a:pt x="2767584" y="493776"/>
                  </a:lnTo>
                  <a:lnTo>
                    <a:pt x="2743200" y="493776"/>
                  </a:lnTo>
                  <a:lnTo>
                    <a:pt x="2715768" y="496824"/>
                  </a:lnTo>
                  <a:lnTo>
                    <a:pt x="234696" y="496824"/>
                  </a:lnTo>
                  <a:lnTo>
                    <a:pt x="207264" y="493776"/>
                  </a:lnTo>
                  <a:lnTo>
                    <a:pt x="182880" y="493776"/>
                  </a:lnTo>
                  <a:lnTo>
                    <a:pt x="94488" y="481584"/>
                  </a:lnTo>
                  <a:lnTo>
                    <a:pt x="48768" y="469392"/>
                  </a:lnTo>
                  <a:lnTo>
                    <a:pt x="36576" y="466344"/>
                  </a:lnTo>
                  <a:lnTo>
                    <a:pt x="27432" y="463296"/>
                  </a:lnTo>
                  <a:lnTo>
                    <a:pt x="27432" y="486156"/>
                  </a:lnTo>
                  <a:lnTo>
                    <a:pt x="30480" y="487680"/>
                  </a:lnTo>
                  <a:lnTo>
                    <a:pt x="42672" y="490728"/>
                  </a:lnTo>
                  <a:lnTo>
                    <a:pt x="57912" y="493776"/>
                  </a:lnTo>
                  <a:lnTo>
                    <a:pt x="73152" y="499872"/>
                  </a:lnTo>
                  <a:lnTo>
                    <a:pt x="91440" y="502920"/>
                  </a:lnTo>
                  <a:lnTo>
                    <a:pt x="155448" y="512064"/>
                  </a:lnTo>
                  <a:lnTo>
                    <a:pt x="182880" y="512064"/>
                  </a:lnTo>
                  <a:lnTo>
                    <a:pt x="207264" y="515112"/>
                  </a:lnTo>
                  <a:lnTo>
                    <a:pt x="234696" y="515112"/>
                  </a:lnTo>
                  <a:lnTo>
                    <a:pt x="289560" y="518160"/>
                  </a:lnTo>
                  <a:lnTo>
                    <a:pt x="2660904" y="518160"/>
                  </a:lnTo>
                  <a:lnTo>
                    <a:pt x="2718816" y="515112"/>
                  </a:lnTo>
                  <a:lnTo>
                    <a:pt x="2746248" y="515112"/>
                  </a:lnTo>
                  <a:lnTo>
                    <a:pt x="2770632" y="512064"/>
                  </a:lnTo>
                  <a:lnTo>
                    <a:pt x="2795016" y="512064"/>
                  </a:lnTo>
                  <a:lnTo>
                    <a:pt x="2819400" y="509016"/>
                  </a:lnTo>
                  <a:lnTo>
                    <a:pt x="2840736" y="505968"/>
                  </a:lnTo>
                  <a:lnTo>
                    <a:pt x="2877312" y="499872"/>
                  </a:lnTo>
                  <a:lnTo>
                    <a:pt x="2895600" y="493776"/>
                  </a:lnTo>
                  <a:lnTo>
                    <a:pt x="2910840" y="490728"/>
                  </a:lnTo>
                  <a:lnTo>
                    <a:pt x="2923032" y="484632"/>
                  </a:lnTo>
                  <a:lnTo>
                    <a:pt x="2929128" y="482600"/>
                  </a:lnTo>
                  <a:close/>
                </a:path>
                <a:path w="2950845" h="518160">
                  <a:moveTo>
                    <a:pt x="2929128" y="60960"/>
                  </a:moveTo>
                  <a:lnTo>
                    <a:pt x="2929128" y="57912"/>
                  </a:lnTo>
                  <a:lnTo>
                    <a:pt x="2926080" y="57912"/>
                  </a:lnTo>
                  <a:lnTo>
                    <a:pt x="2929128" y="60960"/>
                  </a:lnTo>
                  <a:close/>
                </a:path>
                <a:path w="2950845" h="518160">
                  <a:moveTo>
                    <a:pt x="2929128" y="460248"/>
                  </a:moveTo>
                  <a:lnTo>
                    <a:pt x="2929128" y="454152"/>
                  </a:lnTo>
                  <a:lnTo>
                    <a:pt x="2926080" y="460248"/>
                  </a:lnTo>
                  <a:lnTo>
                    <a:pt x="2929128" y="460248"/>
                  </a:lnTo>
                  <a:close/>
                </a:path>
                <a:path w="2950845" h="518160">
                  <a:moveTo>
                    <a:pt x="2950464" y="460248"/>
                  </a:moveTo>
                  <a:lnTo>
                    <a:pt x="2950464" y="57912"/>
                  </a:lnTo>
                  <a:lnTo>
                    <a:pt x="2947416" y="51816"/>
                  </a:lnTo>
                  <a:lnTo>
                    <a:pt x="2947416" y="466344"/>
                  </a:lnTo>
                  <a:lnTo>
                    <a:pt x="2950464" y="4602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6900169" y="4906776"/>
            <a:ext cx="2051685" cy="40957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576580" marR="5080" indent="-563880">
              <a:lnSpc>
                <a:spcPts val="1440"/>
              </a:lnSpc>
              <a:spcBef>
                <a:spcPts val="265"/>
              </a:spcBef>
            </a:pP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3 </a:t>
            </a:r>
            <a:r>
              <a:rPr dirty="0" sz="1300" spc="-10" b="1">
                <a:solidFill>
                  <a:srgbClr val="FFFFFF"/>
                </a:solidFill>
                <a:latin typeface="Carlito"/>
                <a:cs typeface="Carlito"/>
              </a:rPr>
              <a:t>Topics: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Environment, Social,  Governance+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67072" y="4578108"/>
            <a:ext cx="1188720" cy="673735"/>
          </a:xfrm>
          <a:custGeom>
            <a:avLst/>
            <a:gdLst/>
            <a:ahLst/>
            <a:cxnLst/>
            <a:rect l="l" t="t" r="r" b="b"/>
            <a:pathLst>
              <a:path w="1188720" h="673735">
                <a:moveTo>
                  <a:pt x="1188720" y="627888"/>
                </a:moveTo>
                <a:lnTo>
                  <a:pt x="1094232" y="579120"/>
                </a:lnTo>
                <a:lnTo>
                  <a:pt x="1094232" y="612648"/>
                </a:lnTo>
                <a:lnTo>
                  <a:pt x="0" y="612648"/>
                </a:lnTo>
                <a:lnTo>
                  <a:pt x="0" y="643128"/>
                </a:lnTo>
                <a:lnTo>
                  <a:pt x="1094232" y="643128"/>
                </a:lnTo>
                <a:lnTo>
                  <a:pt x="1094232" y="673608"/>
                </a:lnTo>
                <a:lnTo>
                  <a:pt x="1109472" y="666229"/>
                </a:lnTo>
                <a:lnTo>
                  <a:pt x="1188720" y="627888"/>
                </a:lnTo>
                <a:close/>
              </a:path>
              <a:path w="1188720" h="673735">
                <a:moveTo>
                  <a:pt x="1188720" y="350520"/>
                </a:moveTo>
                <a:lnTo>
                  <a:pt x="1094232" y="301752"/>
                </a:lnTo>
                <a:lnTo>
                  <a:pt x="1094232" y="332232"/>
                </a:lnTo>
                <a:lnTo>
                  <a:pt x="0" y="332232"/>
                </a:lnTo>
                <a:lnTo>
                  <a:pt x="0" y="365760"/>
                </a:lnTo>
                <a:lnTo>
                  <a:pt x="1094232" y="365760"/>
                </a:lnTo>
                <a:lnTo>
                  <a:pt x="1094232" y="396240"/>
                </a:lnTo>
                <a:lnTo>
                  <a:pt x="1109472" y="388861"/>
                </a:lnTo>
                <a:lnTo>
                  <a:pt x="1188720" y="350520"/>
                </a:lnTo>
                <a:close/>
              </a:path>
              <a:path w="1188720" h="673735">
                <a:moveTo>
                  <a:pt x="1188720" y="45720"/>
                </a:moveTo>
                <a:lnTo>
                  <a:pt x="1094232" y="0"/>
                </a:lnTo>
                <a:lnTo>
                  <a:pt x="1094232" y="30480"/>
                </a:lnTo>
                <a:lnTo>
                  <a:pt x="0" y="30480"/>
                </a:lnTo>
                <a:lnTo>
                  <a:pt x="0" y="60960"/>
                </a:lnTo>
                <a:lnTo>
                  <a:pt x="1094232" y="60960"/>
                </a:lnTo>
                <a:lnTo>
                  <a:pt x="1094232" y="94488"/>
                </a:lnTo>
                <a:lnTo>
                  <a:pt x="1109472" y="86614"/>
                </a:lnTo>
                <a:lnTo>
                  <a:pt x="1188720" y="45720"/>
                </a:lnTo>
                <a:close/>
              </a:path>
            </a:pathLst>
          </a:custGeom>
          <a:solidFill>
            <a:srgbClr val="0D839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608327" y="5552952"/>
            <a:ext cx="3550285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5" b="1">
                <a:solidFill>
                  <a:srgbClr val="FFFFFF"/>
                </a:solidFill>
                <a:latin typeface="Carlito"/>
                <a:cs typeface="Carlito"/>
              </a:rPr>
              <a:t>Sustainability </a:t>
            </a:r>
            <a:r>
              <a:rPr dirty="0" sz="1300" spc="10" b="1">
                <a:solidFill>
                  <a:srgbClr val="FFFFFF"/>
                </a:solidFill>
                <a:latin typeface="Carlito"/>
                <a:cs typeface="Carlito"/>
              </a:rPr>
              <a:t>Reporting </a:t>
            </a:r>
            <a:r>
              <a:rPr dirty="0" sz="1300" spc="10">
                <a:solidFill>
                  <a:srgbClr val="FFFFFF"/>
                </a:solidFill>
                <a:latin typeface="Carlito"/>
                <a:cs typeface="Carlito"/>
              </a:rPr>
              <a:t>= </a:t>
            </a:r>
            <a:r>
              <a:rPr dirty="0" sz="1300">
                <a:solidFill>
                  <a:srgbClr val="FFFFFF"/>
                </a:solidFill>
                <a:latin typeface="Carlito"/>
                <a:cs typeface="Carlito"/>
              </a:rPr>
              <a:t>Sustainability</a:t>
            </a:r>
            <a:r>
              <a:rPr dirty="0" sz="1300" spc="-114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arlito"/>
                <a:cs typeface="Carlito"/>
              </a:rPr>
              <a:t>Statements</a:t>
            </a:r>
            <a:endParaRPr sz="1300">
              <a:latin typeface="Carlito"/>
              <a:cs typeface="Carlito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01040" y="6047232"/>
            <a:ext cx="8699500" cy="378460"/>
            <a:chOff x="701040" y="6047232"/>
            <a:chExt cx="8699500" cy="378460"/>
          </a:xfrm>
        </p:grpSpPr>
        <p:sp>
          <p:nvSpPr>
            <p:cNvPr id="27" name="object 27"/>
            <p:cNvSpPr/>
            <p:nvPr/>
          </p:nvSpPr>
          <p:spPr>
            <a:xfrm>
              <a:off x="713231" y="6056375"/>
              <a:ext cx="8677910" cy="356870"/>
            </a:xfrm>
            <a:custGeom>
              <a:avLst/>
              <a:gdLst/>
              <a:ahLst/>
              <a:cxnLst/>
              <a:rect l="l" t="t" r="r" b="b"/>
              <a:pathLst>
                <a:path w="8677910" h="356870">
                  <a:moveTo>
                    <a:pt x="8677655" y="320039"/>
                  </a:moveTo>
                  <a:lnTo>
                    <a:pt x="8677655" y="36575"/>
                  </a:lnTo>
                  <a:lnTo>
                    <a:pt x="8673941" y="21859"/>
                  </a:lnTo>
                  <a:lnTo>
                    <a:pt x="8663939" y="10286"/>
                  </a:lnTo>
                  <a:lnTo>
                    <a:pt x="8649366" y="2714"/>
                  </a:lnTo>
                  <a:lnTo>
                    <a:pt x="8631935" y="0"/>
                  </a:lnTo>
                  <a:lnTo>
                    <a:pt x="42671" y="0"/>
                  </a:lnTo>
                  <a:lnTo>
                    <a:pt x="25717" y="2714"/>
                  </a:lnTo>
                  <a:lnTo>
                    <a:pt x="12191" y="10286"/>
                  </a:lnTo>
                  <a:lnTo>
                    <a:pt x="3238" y="21859"/>
                  </a:lnTo>
                  <a:lnTo>
                    <a:pt x="0" y="36575"/>
                  </a:lnTo>
                  <a:lnTo>
                    <a:pt x="0" y="320039"/>
                  </a:lnTo>
                  <a:lnTo>
                    <a:pt x="3238" y="334756"/>
                  </a:lnTo>
                  <a:lnTo>
                    <a:pt x="12191" y="346328"/>
                  </a:lnTo>
                  <a:lnTo>
                    <a:pt x="25717" y="353901"/>
                  </a:lnTo>
                  <a:lnTo>
                    <a:pt x="42671" y="356615"/>
                  </a:lnTo>
                  <a:lnTo>
                    <a:pt x="8631935" y="356615"/>
                  </a:lnTo>
                  <a:lnTo>
                    <a:pt x="8649366" y="353901"/>
                  </a:lnTo>
                  <a:lnTo>
                    <a:pt x="8663939" y="346328"/>
                  </a:lnTo>
                  <a:lnTo>
                    <a:pt x="8673941" y="334756"/>
                  </a:lnTo>
                  <a:lnTo>
                    <a:pt x="8677655" y="320039"/>
                  </a:lnTo>
                  <a:close/>
                </a:path>
              </a:pathLst>
            </a:custGeom>
            <a:solidFill>
              <a:srgbClr val="43B0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701040" y="6047232"/>
              <a:ext cx="8699500" cy="378460"/>
            </a:xfrm>
            <a:custGeom>
              <a:avLst/>
              <a:gdLst/>
              <a:ahLst/>
              <a:cxnLst/>
              <a:rect l="l" t="t" r="r" b="b"/>
              <a:pathLst>
                <a:path w="8699500" h="378460">
                  <a:moveTo>
                    <a:pt x="6096" y="347472"/>
                  </a:moveTo>
                  <a:lnTo>
                    <a:pt x="6096" y="27432"/>
                  </a:lnTo>
                  <a:lnTo>
                    <a:pt x="3048" y="33528"/>
                  </a:lnTo>
                  <a:lnTo>
                    <a:pt x="3048" y="36576"/>
                  </a:lnTo>
                  <a:lnTo>
                    <a:pt x="0" y="36576"/>
                  </a:lnTo>
                  <a:lnTo>
                    <a:pt x="0" y="338328"/>
                  </a:lnTo>
                  <a:lnTo>
                    <a:pt x="3048" y="341376"/>
                  </a:lnTo>
                  <a:lnTo>
                    <a:pt x="6096" y="347472"/>
                  </a:lnTo>
                  <a:close/>
                </a:path>
                <a:path w="8699500" h="378460">
                  <a:moveTo>
                    <a:pt x="8698992" y="341376"/>
                  </a:moveTo>
                  <a:lnTo>
                    <a:pt x="8698992" y="33528"/>
                  </a:lnTo>
                  <a:lnTo>
                    <a:pt x="8695944" y="27432"/>
                  </a:lnTo>
                  <a:lnTo>
                    <a:pt x="8692896" y="27432"/>
                  </a:lnTo>
                  <a:lnTo>
                    <a:pt x="8692896" y="24384"/>
                  </a:lnTo>
                  <a:lnTo>
                    <a:pt x="8689848" y="18288"/>
                  </a:lnTo>
                  <a:lnTo>
                    <a:pt x="8683752" y="12192"/>
                  </a:lnTo>
                  <a:lnTo>
                    <a:pt x="8680704" y="12192"/>
                  </a:lnTo>
                  <a:lnTo>
                    <a:pt x="8674608" y="6096"/>
                  </a:lnTo>
                  <a:lnTo>
                    <a:pt x="8671560" y="6096"/>
                  </a:lnTo>
                  <a:lnTo>
                    <a:pt x="8665464" y="3048"/>
                  </a:lnTo>
                  <a:lnTo>
                    <a:pt x="8662416" y="3048"/>
                  </a:lnTo>
                  <a:lnTo>
                    <a:pt x="8656320" y="0"/>
                  </a:lnTo>
                  <a:lnTo>
                    <a:pt x="45720" y="0"/>
                  </a:lnTo>
                  <a:lnTo>
                    <a:pt x="36576" y="3048"/>
                  </a:lnTo>
                  <a:lnTo>
                    <a:pt x="33528" y="3048"/>
                  </a:lnTo>
                  <a:lnTo>
                    <a:pt x="27432" y="6096"/>
                  </a:lnTo>
                  <a:lnTo>
                    <a:pt x="24384" y="6096"/>
                  </a:lnTo>
                  <a:lnTo>
                    <a:pt x="12192" y="18288"/>
                  </a:lnTo>
                  <a:lnTo>
                    <a:pt x="9144" y="18288"/>
                  </a:lnTo>
                  <a:lnTo>
                    <a:pt x="6096" y="24384"/>
                  </a:lnTo>
                  <a:lnTo>
                    <a:pt x="6096" y="350520"/>
                  </a:lnTo>
                  <a:lnTo>
                    <a:pt x="9144" y="356616"/>
                  </a:lnTo>
                  <a:lnTo>
                    <a:pt x="12192" y="356616"/>
                  </a:lnTo>
                  <a:lnTo>
                    <a:pt x="18288" y="362712"/>
                  </a:lnTo>
                  <a:lnTo>
                    <a:pt x="18288" y="365760"/>
                  </a:lnTo>
                  <a:lnTo>
                    <a:pt x="21336" y="367284"/>
                  </a:lnTo>
                  <a:lnTo>
                    <a:pt x="21336" y="42672"/>
                  </a:lnTo>
                  <a:lnTo>
                    <a:pt x="24384" y="36576"/>
                  </a:lnTo>
                  <a:lnTo>
                    <a:pt x="24384" y="33528"/>
                  </a:lnTo>
                  <a:lnTo>
                    <a:pt x="30480" y="27432"/>
                  </a:lnTo>
                  <a:lnTo>
                    <a:pt x="33528" y="25908"/>
                  </a:lnTo>
                  <a:lnTo>
                    <a:pt x="33528" y="24384"/>
                  </a:lnTo>
                  <a:lnTo>
                    <a:pt x="39624" y="22352"/>
                  </a:lnTo>
                  <a:lnTo>
                    <a:pt x="39624" y="21336"/>
                  </a:lnTo>
                  <a:lnTo>
                    <a:pt x="8659368" y="21336"/>
                  </a:lnTo>
                  <a:lnTo>
                    <a:pt x="8659368" y="22352"/>
                  </a:lnTo>
                  <a:lnTo>
                    <a:pt x="8665464" y="24384"/>
                  </a:lnTo>
                  <a:lnTo>
                    <a:pt x="8665464" y="25908"/>
                  </a:lnTo>
                  <a:lnTo>
                    <a:pt x="8668512" y="27432"/>
                  </a:lnTo>
                  <a:lnTo>
                    <a:pt x="8677656" y="36576"/>
                  </a:lnTo>
                  <a:lnTo>
                    <a:pt x="8677656" y="367284"/>
                  </a:lnTo>
                  <a:lnTo>
                    <a:pt x="8680704" y="365760"/>
                  </a:lnTo>
                  <a:lnTo>
                    <a:pt x="8680704" y="362712"/>
                  </a:lnTo>
                  <a:lnTo>
                    <a:pt x="8683752" y="362712"/>
                  </a:lnTo>
                  <a:lnTo>
                    <a:pt x="8689848" y="356616"/>
                  </a:lnTo>
                  <a:lnTo>
                    <a:pt x="8692896" y="350520"/>
                  </a:lnTo>
                  <a:lnTo>
                    <a:pt x="8695944" y="347472"/>
                  </a:lnTo>
                  <a:lnTo>
                    <a:pt x="8698992" y="341376"/>
                  </a:lnTo>
                  <a:close/>
                </a:path>
                <a:path w="8699500" h="378460">
                  <a:moveTo>
                    <a:pt x="36576" y="350520"/>
                  </a:moveTo>
                  <a:lnTo>
                    <a:pt x="30480" y="347472"/>
                  </a:lnTo>
                  <a:lnTo>
                    <a:pt x="24384" y="341376"/>
                  </a:lnTo>
                  <a:lnTo>
                    <a:pt x="21336" y="335280"/>
                  </a:lnTo>
                  <a:lnTo>
                    <a:pt x="21336" y="367284"/>
                  </a:lnTo>
                  <a:lnTo>
                    <a:pt x="24384" y="368808"/>
                  </a:lnTo>
                  <a:lnTo>
                    <a:pt x="27432" y="368808"/>
                  </a:lnTo>
                  <a:lnTo>
                    <a:pt x="33528" y="371856"/>
                  </a:lnTo>
                  <a:lnTo>
                    <a:pt x="33528" y="350520"/>
                  </a:lnTo>
                  <a:lnTo>
                    <a:pt x="36576" y="350520"/>
                  </a:lnTo>
                  <a:close/>
                </a:path>
                <a:path w="8699500" h="378460">
                  <a:moveTo>
                    <a:pt x="27432" y="30480"/>
                  </a:moveTo>
                  <a:lnTo>
                    <a:pt x="24384" y="33528"/>
                  </a:lnTo>
                  <a:lnTo>
                    <a:pt x="24384" y="36576"/>
                  </a:lnTo>
                  <a:lnTo>
                    <a:pt x="27432" y="30480"/>
                  </a:lnTo>
                  <a:close/>
                </a:path>
                <a:path w="8699500" h="378460">
                  <a:moveTo>
                    <a:pt x="27432" y="344424"/>
                  </a:moveTo>
                  <a:lnTo>
                    <a:pt x="24384" y="338328"/>
                  </a:lnTo>
                  <a:lnTo>
                    <a:pt x="24384" y="341376"/>
                  </a:lnTo>
                  <a:lnTo>
                    <a:pt x="27432" y="344424"/>
                  </a:lnTo>
                  <a:close/>
                </a:path>
                <a:path w="8699500" h="378460">
                  <a:moveTo>
                    <a:pt x="36576" y="24384"/>
                  </a:moveTo>
                  <a:lnTo>
                    <a:pt x="33528" y="24384"/>
                  </a:lnTo>
                  <a:lnTo>
                    <a:pt x="33528" y="25908"/>
                  </a:lnTo>
                  <a:lnTo>
                    <a:pt x="36576" y="24384"/>
                  </a:lnTo>
                  <a:close/>
                </a:path>
                <a:path w="8699500" h="378460">
                  <a:moveTo>
                    <a:pt x="42672" y="353568"/>
                  </a:moveTo>
                  <a:lnTo>
                    <a:pt x="33528" y="350520"/>
                  </a:lnTo>
                  <a:lnTo>
                    <a:pt x="33528" y="371856"/>
                  </a:lnTo>
                  <a:lnTo>
                    <a:pt x="36576" y="371856"/>
                  </a:lnTo>
                  <a:lnTo>
                    <a:pt x="36576" y="374904"/>
                  </a:lnTo>
                  <a:lnTo>
                    <a:pt x="39624" y="374904"/>
                  </a:lnTo>
                  <a:lnTo>
                    <a:pt x="39624" y="353568"/>
                  </a:lnTo>
                  <a:lnTo>
                    <a:pt x="42672" y="353568"/>
                  </a:lnTo>
                  <a:close/>
                </a:path>
                <a:path w="8699500" h="378460">
                  <a:moveTo>
                    <a:pt x="42672" y="21336"/>
                  </a:moveTo>
                  <a:lnTo>
                    <a:pt x="39624" y="21336"/>
                  </a:lnTo>
                  <a:lnTo>
                    <a:pt x="39624" y="22352"/>
                  </a:lnTo>
                  <a:lnTo>
                    <a:pt x="42672" y="21336"/>
                  </a:lnTo>
                  <a:close/>
                </a:path>
                <a:path w="8699500" h="378460">
                  <a:moveTo>
                    <a:pt x="8653272" y="353568"/>
                  </a:moveTo>
                  <a:lnTo>
                    <a:pt x="8644128" y="356616"/>
                  </a:lnTo>
                  <a:lnTo>
                    <a:pt x="54864" y="356616"/>
                  </a:lnTo>
                  <a:lnTo>
                    <a:pt x="48768" y="353568"/>
                  </a:lnTo>
                  <a:lnTo>
                    <a:pt x="48768" y="356616"/>
                  </a:lnTo>
                  <a:lnTo>
                    <a:pt x="39624" y="353568"/>
                  </a:lnTo>
                  <a:lnTo>
                    <a:pt x="39624" y="374904"/>
                  </a:lnTo>
                  <a:lnTo>
                    <a:pt x="45720" y="374904"/>
                  </a:lnTo>
                  <a:lnTo>
                    <a:pt x="54864" y="377952"/>
                  </a:lnTo>
                  <a:lnTo>
                    <a:pt x="8644128" y="377952"/>
                  </a:lnTo>
                  <a:lnTo>
                    <a:pt x="8650224" y="375920"/>
                  </a:lnTo>
                  <a:lnTo>
                    <a:pt x="8650224" y="356616"/>
                  </a:lnTo>
                  <a:lnTo>
                    <a:pt x="8653272" y="353568"/>
                  </a:lnTo>
                  <a:close/>
                </a:path>
                <a:path w="8699500" h="378460">
                  <a:moveTo>
                    <a:pt x="8659368" y="374904"/>
                  </a:moveTo>
                  <a:lnTo>
                    <a:pt x="8659368" y="353568"/>
                  </a:lnTo>
                  <a:lnTo>
                    <a:pt x="8650224" y="356616"/>
                  </a:lnTo>
                  <a:lnTo>
                    <a:pt x="8650224" y="375920"/>
                  </a:lnTo>
                  <a:lnTo>
                    <a:pt x="8653272" y="374904"/>
                  </a:lnTo>
                  <a:lnTo>
                    <a:pt x="8659368" y="374904"/>
                  </a:lnTo>
                  <a:close/>
                </a:path>
                <a:path w="8699500" h="378460">
                  <a:moveTo>
                    <a:pt x="8659368" y="22352"/>
                  </a:moveTo>
                  <a:lnTo>
                    <a:pt x="8659368" y="21336"/>
                  </a:lnTo>
                  <a:lnTo>
                    <a:pt x="8656320" y="21336"/>
                  </a:lnTo>
                  <a:lnTo>
                    <a:pt x="8659368" y="22352"/>
                  </a:lnTo>
                  <a:close/>
                </a:path>
                <a:path w="8699500" h="378460">
                  <a:moveTo>
                    <a:pt x="8665464" y="371856"/>
                  </a:moveTo>
                  <a:lnTo>
                    <a:pt x="8665464" y="350520"/>
                  </a:lnTo>
                  <a:lnTo>
                    <a:pt x="8656320" y="353568"/>
                  </a:lnTo>
                  <a:lnTo>
                    <a:pt x="8659368" y="353568"/>
                  </a:lnTo>
                  <a:lnTo>
                    <a:pt x="8659368" y="374904"/>
                  </a:lnTo>
                  <a:lnTo>
                    <a:pt x="8662416" y="374904"/>
                  </a:lnTo>
                  <a:lnTo>
                    <a:pt x="8665464" y="371856"/>
                  </a:lnTo>
                  <a:close/>
                </a:path>
                <a:path w="8699500" h="378460">
                  <a:moveTo>
                    <a:pt x="8665464" y="25908"/>
                  </a:moveTo>
                  <a:lnTo>
                    <a:pt x="8665464" y="24384"/>
                  </a:lnTo>
                  <a:lnTo>
                    <a:pt x="8662416" y="24384"/>
                  </a:lnTo>
                  <a:lnTo>
                    <a:pt x="8665464" y="25908"/>
                  </a:lnTo>
                  <a:close/>
                </a:path>
                <a:path w="8699500" h="378460">
                  <a:moveTo>
                    <a:pt x="8677656" y="367284"/>
                  </a:moveTo>
                  <a:lnTo>
                    <a:pt x="8677656" y="338328"/>
                  </a:lnTo>
                  <a:lnTo>
                    <a:pt x="8668512" y="347472"/>
                  </a:lnTo>
                  <a:lnTo>
                    <a:pt x="8662416" y="350520"/>
                  </a:lnTo>
                  <a:lnTo>
                    <a:pt x="8665464" y="350520"/>
                  </a:lnTo>
                  <a:lnTo>
                    <a:pt x="8665464" y="371856"/>
                  </a:lnTo>
                  <a:lnTo>
                    <a:pt x="8671560" y="368808"/>
                  </a:lnTo>
                  <a:lnTo>
                    <a:pt x="8674608" y="368808"/>
                  </a:lnTo>
                  <a:lnTo>
                    <a:pt x="8677656" y="367284"/>
                  </a:lnTo>
                  <a:close/>
                </a:path>
                <a:path w="8699500" h="378460">
                  <a:moveTo>
                    <a:pt x="8677656" y="42672"/>
                  </a:moveTo>
                  <a:lnTo>
                    <a:pt x="8677656" y="36576"/>
                  </a:lnTo>
                  <a:lnTo>
                    <a:pt x="8674608" y="36576"/>
                  </a:lnTo>
                  <a:lnTo>
                    <a:pt x="8677656" y="42672"/>
                  </a:lnTo>
                  <a:close/>
                </a:path>
                <a:path w="8699500" h="378460">
                  <a:moveTo>
                    <a:pt x="8677656" y="338328"/>
                  </a:moveTo>
                  <a:lnTo>
                    <a:pt x="8677656" y="335280"/>
                  </a:lnTo>
                  <a:lnTo>
                    <a:pt x="8674608" y="341376"/>
                  </a:lnTo>
                  <a:lnTo>
                    <a:pt x="8677656" y="3383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453644" y="4211831"/>
            <a:ext cx="131572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-5" b="1">
                <a:solidFill>
                  <a:srgbClr val="0D8390"/>
                </a:solidFill>
                <a:latin typeface="Carlito"/>
                <a:cs typeface="Carlito"/>
              </a:rPr>
              <a:t>3. </a:t>
            </a:r>
            <a:r>
              <a:rPr dirty="0" sz="1150" spc="-25" b="1">
                <a:solidFill>
                  <a:srgbClr val="0D8390"/>
                </a:solidFill>
                <a:latin typeface="Carlito"/>
                <a:cs typeface="Carlito"/>
              </a:rPr>
              <a:t>Target</a:t>
            </a:r>
            <a:r>
              <a:rPr dirty="0" sz="1150" spc="-45" b="1">
                <a:solidFill>
                  <a:srgbClr val="0D8390"/>
                </a:solidFill>
                <a:latin typeface="Carlito"/>
                <a:cs typeface="Carlito"/>
              </a:rPr>
              <a:t> </a:t>
            </a:r>
            <a:r>
              <a:rPr dirty="0" sz="1150" spc="-5" b="1">
                <a:solidFill>
                  <a:srgbClr val="0D8390"/>
                </a:solidFill>
                <a:latin typeface="Carlito"/>
                <a:cs typeface="Carlito"/>
              </a:rPr>
              <a:t>architecture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7471" y="2331719"/>
            <a:ext cx="1061085" cy="23812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952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75"/>
              </a:spcBef>
            </a:pPr>
            <a:r>
              <a:rPr dirty="0" sz="1150" spc="-5" b="1">
                <a:solidFill>
                  <a:srgbClr val="0D8390"/>
                </a:solidFill>
                <a:latin typeface="Carlito"/>
                <a:cs typeface="Carlito"/>
              </a:rPr>
              <a:t>1.</a:t>
            </a:r>
            <a:r>
              <a:rPr dirty="0" sz="1150" spc="-15" b="1">
                <a:solidFill>
                  <a:srgbClr val="0D8390"/>
                </a:solidFill>
                <a:latin typeface="Carlito"/>
                <a:cs typeface="Carlito"/>
              </a:rPr>
              <a:t> </a:t>
            </a:r>
            <a:r>
              <a:rPr dirty="0" sz="1150" b="1">
                <a:solidFill>
                  <a:srgbClr val="0D8390"/>
                </a:solidFill>
                <a:latin typeface="Carlito"/>
                <a:cs typeface="Carlito"/>
              </a:rPr>
              <a:t>Foundations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22391" y="2337816"/>
            <a:ext cx="1676400" cy="23812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9525" rIns="0" bIns="0" rtlCol="0" vert="horz">
            <a:spAutoFit/>
          </a:bodyPr>
          <a:lstStyle/>
          <a:p>
            <a:pPr marL="81915">
              <a:lnSpc>
                <a:spcPct val="100000"/>
              </a:lnSpc>
              <a:spcBef>
                <a:spcPts val="75"/>
              </a:spcBef>
            </a:pPr>
            <a:r>
              <a:rPr dirty="0" sz="1150" spc="-5" b="1">
                <a:solidFill>
                  <a:srgbClr val="0D8390"/>
                </a:solidFill>
                <a:latin typeface="Carlito"/>
                <a:cs typeface="Carlito"/>
              </a:rPr>
              <a:t>2. </a:t>
            </a:r>
            <a:r>
              <a:rPr dirty="0" sz="1150" b="1">
                <a:solidFill>
                  <a:srgbClr val="0D8390"/>
                </a:solidFill>
                <a:latin typeface="Carlito"/>
                <a:cs typeface="Carlito"/>
              </a:rPr>
              <a:t>Conceptual</a:t>
            </a:r>
            <a:r>
              <a:rPr dirty="0" sz="1150" spc="-30" b="1">
                <a:solidFill>
                  <a:srgbClr val="0D8390"/>
                </a:solidFill>
                <a:latin typeface="Carlito"/>
                <a:cs typeface="Carlito"/>
              </a:rPr>
              <a:t> </a:t>
            </a:r>
            <a:r>
              <a:rPr dirty="0" sz="1150" b="1">
                <a:solidFill>
                  <a:srgbClr val="0D8390"/>
                </a:solidFill>
                <a:latin typeface="Carlito"/>
                <a:cs typeface="Carlito"/>
              </a:rPr>
              <a:t>Guidelines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7471" y="5903975"/>
            <a:ext cx="1527175" cy="23812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9525" rIns="0" bIns="0" rtlCol="0" vert="horz">
            <a:spAutoFit/>
          </a:bodyPr>
          <a:lstStyle/>
          <a:p>
            <a:pPr marL="398780">
              <a:lnSpc>
                <a:spcPct val="100000"/>
              </a:lnSpc>
              <a:spcBef>
                <a:spcPts val="75"/>
              </a:spcBef>
            </a:pPr>
            <a:r>
              <a:rPr dirty="0" sz="1150" spc="-5" b="1">
                <a:solidFill>
                  <a:srgbClr val="0D8390"/>
                </a:solidFill>
                <a:latin typeface="Carlito"/>
                <a:cs typeface="Carlito"/>
              </a:rPr>
              <a:t>3. Roadmap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4396" y="6068064"/>
            <a:ext cx="8184515" cy="459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91895">
              <a:lnSpc>
                <a:spcPct val="100000"/>
              </a:lnSpc>
              <a:spcBef>
                <a:spcPts val="105"/>
              </a:spcBef>
            </a:pP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Roadmap </a:t>
            </a:r>
            <a:r>
              <a:rPr dirty="0" sz="1650" b="1">
                <a:solidFill>
                  <a:srgbClr val="FFFFFF"/>
                </a:solidFill>
                <a:latin typeface="Carlito"/>
                <a:cs typeface="Carlito"/>
              </a:rPr>
              <a:t>and co-construction </a:t>
            </a: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with international </a:t>
            </a:r>
            <a:r>
              <a:rPr dirty="0" sz="1650" spc="-10" b="1">
                <a:solidFill>
                  <a:srgbClr val="FFFFFF"/>
                </a:solidFill>
                <a:latin typeface="Carlito"/>
                <a:cs typeface="Carlito"/>
              </a:rPr>
              <a:t>standard-setters </a:t>
            </a:r>
            <a:r>
              <a:rPr dirty="0" sz="1650" b="1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dirty="0" sz="1650" spc="-60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initiatives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45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7472" y="1892808"/>
            <a:ext cx="9412605" cy="2438400"/>
            <a:chOff x="347472" y="1892808"/>
            <a:chExt cx="9412605" cy="2438400"/>
          </a:xfrm>
        </p:grpSpPr>
        <p:sp>
          <p:nvSpPr>
            <p:cNvPr id="3" name="object 3"/>
            <p:cNvSpPr/>
            <p:nvPr/>
          </p:nvSpPr>
          <p:spPr>
            <a:xfrm>
              <a:off x="356615" y="1901952"/>
              <a:ext cx="9394190" cy="329565"/>
            </a:xfrm>
            <a:custGeom>
              <a:avLst/>
              <a:gdLst/>
              <a:ahLst/>
              <a:cxnLst/>
              <a:rect l="l" t="t" r="r" b="b"/>
              <a:pathLst>
                <a:path w="9394190" h="329564">
                  <a:moveTo>
                    <a:pt x="9393935" y="329183"/>
                  </a:moveTo>
                  <a:lnTo>
                    <a:pt x="9393935" y="54863"/>
                  </a:lnTo>
                  <a:lnTo>
                    <a:pt x="9339071" y="0"/>
                  </a:lnTo>
                  <a:lnTo>
                    <a:pt x="0" y="0"/>
                  </a:lnTo>
                  <a:lnTo>
                    <a:pt x="0" y="329183"/>
                  </a:lnTo>
                  <a:lnTo>
                    <a:pt x="9393935" y="329183"/>
                  </a:lnTo>
                  <a:close/>
                </a:path>
              </a:pathLst>
            </a:custGeom>
            <a:solidFill>
              <a:srgbClr val="43B0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47472" y="1892808"/>
              <a:ext cx="9412605" cy="347980"/>
            </a:xfrm>
            <a:custGeom>
              <a:avLst/>
              <a:gdLst/>
              <a:ahLst/>
              <a:cxnLst/>
              <a:rect l="l" t="t" r="r" b="b"/>
              <a:pathLst>
                <a:path w="9412605" h="347980">
                  <a:moveTo>
                    <a:pt x="9412224" y="341376"/>
                  </a:moveTo>
                  <a:lnTo>
                    <a:pt x="9412224" y="57912"/>
                  </a:lnTo>
                  <a:lnTo>
                    <a:pt x="9409176" y="57912"/>
                  </a:lnTo>
                  <a:lnTo>
                    <a:pt x="9354312" y="3048"/>
                  </a:lnTo>
                  <a:lnTo>
                    <a:pt x="9354312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341376"/>
                  </a:lnTo>
                  <a:lnTo>
                    <a:pt x="3048" y="347472"/>
                  </a:lnTo>
                  <a:lnTo>
                    <a:pt x="9144" y="347472"/>
                  </a:lnTo>
                  <a:lnTo>
                    <a:pt x="9144" y="18288"/>
                  </a:lnTo>
                  <a:lnTo>
                    <a:pt x="21336" y="9144"/>
                  </a:lnTo>
                  <a:lnTo>
                    <a:pt x="21336" y="18288"/>
                  </a:lnTo>
                  <a:lnTo>
                    <a:pt x="9339072" y="18288"/>
                  </a:lnTo>
                  <a:lnTo>
                    <a:pt x="9339072" y="15240"/>
                  </a:lnTo>
                  <a:lnTo>
                    <a:pt x="9348216" y="18288"/>
                  </a:lnTo>
                  <a:lnTo>
                    <a:pt x="9348216" y="24384"/>
                  </a:lnTo>
                  <a:lnTo>
                    <a:pt x="9390888" y="67056"/>
                  </a:lnTo>
                  <a:lnTo>
                    <a:pt x="9390888" y="64008"/>
                  </a:lnTo>
                  <a:lnTo>
                    <a:pt x="9393936" y="70104"/>
                  </a:lnTo>
                  <a:lnTo>
                    <a:pt x="9393936" y="326136"/>
                  </a:lnTo>
                  <a:lnTo>
                    <a:pt x="9403080" y="326136"/>
                  </a:lnTo>
                  <a:lnTo>
                    <a:pt x="9403080" y="347472"/>
                  </a:lnTo>
                  <a:lnTo>
                    <a:pt x="9409176" y="347472"/>
                  </a:lnTo>
                  <a:lnTo>
                    <a:pt x="9412224" y="341376"/>
                  </a:lnTo>
                  <a:close/>
                </a:path>
                <a:path w="9412605" h="347980">
                  <a:moveTo>
                    <a:pt x="21336" y="18288"/>
                  </a:moveTo>
                  <a:lnTo>
                    <a:pt x="21336" y="9144"/>
                  </a:lnTo>
                  <a:lnTo>
                    <a:pt x="9144" y="18288"/>
                  </a:lnTo>
                  <a:lnTo>
                    <a:pt x="21336" y="18288"/>
                  </a:lnTo>
                  <a:close/>
                </a:path>
                <a:path w="9412605" h="347980">
                  <a:moveTo>
                    <a:pt x="21336" y="326136"/>
                  </a:moveTo>
                  <a:lnTo>
                    <a:pt x="21336" y="18288"/>
                  </a:lnTo>
                  <a:lnTo>
                    <a:pt x="9144" y="18288"/>
                  </a:lnTo>
                  <a:lnTo>
                    <a:pt x="9144" y="326136"/>
                  </a:lnTo>
                  <a:lnTo>
                    <a:pt x="21336" y="326136"/>
                  </a:lnTo>
                  <a:close/>
                </a:path>
                <a:path w="9412605" h="347980">
                  <a:moveTo>
                    <a:pt x="9403080" y="326136"/>
                  </a:moveTo>
                  <a:lnTo>
                    <a:pt x="9144" y="326136"/>
                  </a:lnTo>
                  <a:lnTo>
                    <a:pt x="21336" y="338328"/>
                  </a:lnTo>
                  <a:lnTo>
                    <a:pt x="21336" y="347472"/>
                  </a:lnTo>
                  <a:lnTo>
                    <a:pt x="9390888" y="347472"/>
                  </a:lnTo>
                  <a:lnTo>
                    <a:pt x="9390888" y="338328"/>
                  </a:lnTo>
                  <a:lnTo>
                    <a:pt x="9403080" y="326136"/>
                  </a:lnTo>
                  <a:close/>
                </a:path>
                <a:path w="9412605" h="347980">
                  <a:moveTo>
                    <a:pt x="21336" y="347472"/>
                  </a:moveTo>
                  <a:lnTo>
                    <a:pt x="21336" y="338328"/>
                  </a:lnTo>
                  <a:lnTo>
                    <a:pt x="9144" y="326136"/>
                  </a:lnTo>
                  <a:lnTo>
                    <a:pt x="9144" y="347472"/>
                  </a:lnTo>
                  <a:lnTo>
                    <a:pt x="21336" y="347472"/>
                  </a:lnTo>
                  <a:close/>
                </a:path>
                <a:path w="9412605" h="347980">
                  <a:moveTo>
                    <a:pt x="9348216" y="18288"/>
                  </a:moveTo>
                  <a:lnTo>
                    <a:pt x="9339072" y="15240"/>
                  </a:lnTo>
                  <a:lnTo>
                    <a:pt x="9342120" y="18288"/>
                  </a:lnTo>
                  <a:lnTo>
                    <a:pt x="9348216" y="18288"/>
                  </a:lnTo>
                  <a:close/>
                </a:path>
                <a:path w="9412605" h="347980">
                  <a:moveTo>
                    <a:pt x="9342120" y="18288"/>
                  </a:moveTo>
                  <a:lnTo>
                    <a:pt x="9339072" y="15240"/>
                  </a:lnTo>
                  <a:lnTo>
                    <a:pt x="9339072" y="18288"/>
                  </a:lnTo>
                  <a:lnTo>
                    <a:pt x="9342120" y="18288"/>
                  </a:lnTo>
                  <a:close/>
                </a:path>
                <a:path w="9412605" h="347980">
                  <a:moveTo>
                    <a:pt x="9348216" y="24384"/>
                  </a:moveTo>
                  <a:lnTo>
                    <a:pt x="9348216" y="18288"/>
                  </a:lnTo>
                  <a:lnTo>
                    <a:pt x="9342120" y="18288"/>
                  </a:lnTo>
                  <a:lnTo>
                    <a:pt x="9348216" y="24384"/>
                  </a:lnTo>
                  <a:close/>
                </a:path>
                <a:path w="9412605" h="347980">
                  <a:moveTo>
                    <a:pt x="9393936" y="70104"/>
                  </a:moveTo>
                  <a:lnTo>
                    <a:pt x="9390888" y="64008"/>
                  </a:lnTo>
                  <a:lnTo>
                    <a:pt x="9390888" y="67056"/>
                  </a:lnTo>
                  <a:lnTo>
                    <a:pt x="9393936" y="70104"/>
                  </a:lnTo>
                  <a:close/>
                </a:path>
                <a:path w="9412605" h="347980">
                  <a:moveTo>
                    <a:pt x="9393936" y="326136"/>
                  </a:moveTo>
                  <a:lnTo>
                    <a:pt x="9393936" y="70104"/>
                  </a:lnTo>
                  <a:lnTo>
                    <a:pt x="9390888" y="67056"/>
                  </a:lnTo>
                  <a:lnTo>
                    <a:pt x="9390888" y="326136"/>
                  </a:lnTo>
                  <a:lnTo>
                    <a:pt x="9393936" y="326136"/>
                  </a:lnTo>
                  <a:close/>
                </a:path>
                <a:path w="9412605" h="347980">
                  <a:moveTo>
                    <a:pt x="9403080" y="347472"/>
                  </a:moveTo>
                  <a:lnTo>
                    <a:pt x="9403080" y="326136"/>
                  </a:lnTo>
                  <a:lnTo>
                    <a:pt x="9390888" y="338328"/>
                  </a:lnTo>
                  <a:lnTo>
                    <a:pt x="9390888" y="347472"/>
                  </a:lnTo>
                  <a:lnTo>
                    <a:pt x="9403080" y="347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65760" y="2258568"/>
              <a:ext cx="9387840" cy="2072639"/>
            </a:xfrm>
            <a:custGeom>
              <a:avLst/>
              <a:gdLst/>
              <a:ahLst/>
              <a:cxnLst/>
              <a:rect l="l" t="t" r="r" b="b"/>
              <a:pathLst>
                <a:path w="9387840" h="2072639">
                  <a:moveTo>
                    <a:pt x="9387840" y="2072640"/>
                  </a:moveTo>
                  <a:lnTo>
                    <a:pt x="9387840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2072640"/>
                  </a:lnTo>
                  <a:lnTo>
                    <a:pt x="6096" y="2072640"/>
                  </a:lnTo>
                  <a:lnTo>
                    <a:pt x="6096" y="12192"/>
                  </a:lnTo>
                  <a:lnTo>
                    <a:pt x="12192" y="6096"/>
                  </a:lnTo>
                  <a:lnTo>
                    <a:pt x="12192" y="12192"/>
                  </a:lnTo>
                  <a:lnTo>
                    <a:pt x="9378696" y="12192"/>
                  </a:lnTo>
                  <a:lnTo>
                    <a:pt x="9378696" y="6096"/>
                  </a:lnTo>
                  <a:lnTo>
                    <a:pt x="9384792" y="12192"/>
                  </a:lnTo>
                  <a:lnTo>
                    <a:pt x="9384792" y="2072640"/>
                  </a:lnTo>
                  <a:lnTo>
                    <a:pt x="9387840" y="2072640"/>
                  </a:lnTo>
                  <a:close/>
                </a:path>
                <a:path w="9387840" h="2072639">
                  <a:moveTo>
                    <a:pt x="12192" y="12192"/>
                  </a:moveTo>
                  <a:lnTo>
                    <a:pt x="12192" y="6096"/>
                  </a:lnTo>
                  <a:lnTo>
                    <a:pt x="6096" y="12192"/>
                  </a:lnTo>
                  <a:lnTo>
                    <a:pt x="12192" y="12192"/>
                  </a:lnTo>
                  <a:close/>
                </a:path>
                <a:path w="9387840" h="2072639">
                  <a:moveTo>
                    <a:pt x="12192" y="2063496"/>
                  </a:moveTo>
                  <a:lnTo>
                    <a:pt x="12192" y="12192"/>
                  </a:lnTo>
                  <a:lnTo>
                    <a:pt x="6096" y="12192"/>
                  </a:lnTo>
                  <a:lnTo>
                    <a:pt x="6096" y="2063496"/>
                  </a:lnTo>
                  <a:lnTo>
                    <a:pt x="12192" y="2063496"/>
                  </a:lnTo>
                  <a:close/>
                </a:path>
                <a:path w="9387840" h="2072639">
                  <a:moveTo>
                    <a:pt x="9384792" y="2063496"/>
                  </a:moveTo>
                  <a:lnTo>
                    <a:pt x="6096" y="2063496"/>
                  </a:lnTo>
                  <a:lnTo>
                    <a:pt x="12192" y="2069592"/>
                  </a:lnTo>
                  <a:lnTo>
                    <a:pt x="12192" y="2072640"/>
                  </a:lnTo>
                  <a:lnTo>
                    <a:pt x="9378696" y="2072640"/>
                  </a:lnTo>
                  <a:lnTo>
                    <a:pt x="9378696" y="2069592"/>
                  </a:lnTo>
                  <a:lnTo>
                    <a:pt x="9384792" y="2063496"/>
                  </a:lnTo>
                  <a:close/>
                </a:path>
                <a:path w="9387840" h="2072639">
                  <a:moveTo>
                    <a:pt x="12192" y="2072640"/>
                  </a:moveTo>
                  <a:lnTo>
                    <a:pt x="12192" y="2069592"/>
                  </a:lnTo>
                  <a:lnTo>
                    <a:pt x="6096" y="2063496"/>
                  </a:lnTo>
                  <a:lnTo>
                    <a:pt x="6096" y="2072640"/>
                  </a:lnTo>
                  <a:lnTo>
                    <a:pt x="12192" y="2072640"/>
                  </a:lnTo>
                  <a:close/>
                </a:path>
                <a:path w="9387840" h="2072639">
                  <a:moveTo>
                    <a:pt x="9384792" y="12192"/>
                  </a:moveTo>
                  <a:lnTo>
                    <a:pt x="9378696" y="6096"/>
                  </a:lnTo>
                  <a:lnTo>
                    <a:pt x="9378696" y="12192"/>
                  </a:lnTo>
                  <a:lnTo>
                    <a:pt x="9384792" y="12192"/>
                  </a:lnTo>
                  <a:close/>
                </a:path>
                <a:path w="9387840" h="2072639">
                  <a:moveTo>
                    <a:pt x="9384792" y="2063496"/>
                  </a:moveTo>
                  <a:lnTo>
                    <a:pt x="9384792" y="12192"/>
                  </a:lnTo>
                  <a:lnTo>
                    <a:pt x="9378696" y="12192"/>
                  </a:lnTo>
                  <a:lnTo>
                    <a:pt x="9378696" y="2063496"/>
                  </a:lnTo>
                  <a:lnTo>
                    <a:pt x="9384792" y="2063496"/>
                  </a:lnTo>
                  <a:close/>
                </a:path>
                <a:path w="9387840" h="2072639">
                  <a:moveTo>
                    <a:pt x="9384792" y="2072640"/>
                  </a:moveTo>
                  <a:lnTo>
                    <a:pt x="9384792" y="2063496"/>
                  </a:lnTo>
                  <a:lnTo>
                    <a:pt x="9378696" y="2069592"/>
                  </a:lnTo>
                  <a:lnTo>
                    <a:pt x="9378696" y="2072640"/>
                  </a:lnTo>
                  <a:lnTo>
                    <a:pt x="9384792" y="20726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9588507" y="6382009"/>
            <a:ext cx="6921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latin typeface="Carlito"/>
                <a:cs typeface="Carlito"/>
              </a:rPr>
              <a:t>7</a:t>
            </a:r>
            <a:endParaRPr sz="65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5760" y="4361688"/>
            <a:ext cx="9387840" cy="2048510"/>
          </a:xfrm>
          <a:custGeom>
            <a:avLst/>
            <a:gdLst/>
            <a:ahLst/>
            <a:cxnLst/>
            <a:rect l="l" t="t" r="r" b="b"/>
            <a:pathLst>
              <a:path w="9387840" h="2048510">
                <a:moveTo>
                  <a:pt x="9387840" y="2048256"/>
                </a:moveTo>
                <a:lnTo>
                  <a:pt x="9387840" y="0"/>
                </a:lnTo>
                <a:lnTo>
                  <a:pt x="0" y="0"/>
                </a:lnTo>
                <a:lnTo>
                  <a:pt x="0" y="2045208"/>
                </a:lnTo>
                <a:lnTo>
                  <a:pt x="3048" y="2048256"/>
                </a:lnTo>
                <a:lnTo>
                  <a:pt x="6096" y="2048256"/>
                </a:lnTo>
                <a:lnTo>
                  <a:pt x="6096" y="9144"/>
                </a:lnTo>
                <a:lnTo>
                  <a:pt x="12192" y="3048"/>
                </a:lnTo>
                <a:lnTo>
                  <a:pt x="12192" y="9144"/>
                </a:lnTo>
                <a:lnTo>
                  <a:pt x="9378696" y="9144"/>
                </a:lnTo>
                <a:lnTo>
                  <a:pt x="9378696" y="3048"/>
                </a:lnTo>
                <a:lnTo>
                  <a:pt x="9384792" y="9144"/>
                </a:lnTo>
                <a:lnTo>
                  <a:pt x="9384792" y="2048256"/>
                </a:lnTo>
                <a:lnTo>
                  <a:pt x="9387840" y="2048256"/>
                </a:lnTo>
                <a:close/>
              </a:path>
              <a:path w="9387840" h="2048510">
                <a:moveTo>
                  <a:pt x="12192" y="9144"/>
                </a:moveTo>
                <a:lnTo>
                  <a:pt x="12192" y="3048"/>
                </a:lnTo>
                <a:lnTo>
                  <a:pt x="6096" y="9144"/>
                </a:lnTo>
                <a:lnTo>
                  <a:pt x="12192" y="9144"/>
                </a:lnTo>
                <a:close/>
              </a:path>
              <a:path w="9387840" h="2048510">
                <a:moveTo>
                  <a:pt x="12192" y="2036064"/>
                </a:moveTo>
                <a:lnTo>
                  <a:pt x="12192" y="9144"/>
                </a:lnTo>
                <a:lnTo>
                  <a:pt x="6096" y="9144"/>
                </a:lnTo>
                <a:lnTo>
                  <a:pt x="6096" y="2036064"/>
                </a:lnTo>
                <a:lnTo>
                  <a:pt x="12192" y="2036064"/>
                </a:lnTo>
                <a:close/>
              </a:path>
              <a:path w="9387840" h="2048510">
                <a:moveTo>
                  <a:pt x="9384792" y="2036064"/>
                </a:moveTo>
                <a:lnTo>
                  <a:pt x="6096" y="2036064"/>
                </a:lnTo>
                <a:lnTo>
                  <a:pt x="12192" y="2042160"/>
                </a:lnTo>
                <a:lnTo>
                  <a:pt x="12192" y="2048256"/>
                </a:lnTo>
                <a:lnTo>
                  <a:pt x="9378696" y="2048256"/>
                </a:lnTo>
                <a:lnTo>
                  <a:pt x="9378696" y="2042160"/>
                </a:lnTo>
                <a:lnTo>
                  <a:pt x="9384792" y="2036064"/>
                </a:lnTo>
                <a:close/>
              </a:path>
              <a:path w="9387840" h="2048510">
                <a:moveTo>
                  <a:pt x="12192" y="2048256"/>
                </a:moveTo>
                <a:lnTo>
                  <a:pt x="12192" y="2042160"/>
                </a:lnTo>
                <a:lnTo>
                  <a:pt x="6096" y="2036064"/>
                </a:lnTo>
                <a:lnTo>
                  <a:pt x="6096" y="2048256"/>
                </a:lnTo>
                <a:lnTo>
                  <a:pt x="12192" y="2048256"/>
                </a:lnTo>
                <a:close/>
              </a:path>
              <a:path w="9387840" h="2048510">
                <a:moveTo>
                  <a:pt x="9384792" y="9144"/>
                </a:moveTo>
                <a:lnTo>
                  <a:pt x="9378696" y="3048"/>
                </a:lnTo>
                <a:lnTo>
                  <a:pt x="9378696" y="9144"/>
                </a:lnTo>
                <a:lnTo>
                  <a:pt x="9384792" y="9144"/>
                </a:lnTo>
                <a:close/>
              </a:path>
              <a:path w="9387840" h="2048510">
                <a:moveTo>
                  <a:pt x="9384792" y="2036064"/>
                </a:moveTo>
                <a:lnTo>
                  <a:pt x="9384792" y="9144"/>
                </a:lnTo>
                <a:lnTo>
                  <a:pt x="9378696" y="9144"/>
                </a:lnTo>
                <a:lnTo>
                  <a:pt x="9378696" y="2036064"/>
                </a:lnTo>
                <a:lnTo>
                  <a:pt x="9384792" y="2036064"/>
                </a:lnTo>
                <a:close/>
              </a:path>
              <a:path w="9387840" h="2048510">
                <a:moveTo>
                  <a:pt x="9384792" y="2048256"/>
                </a:moveTo>
                <a:lnTo>
                  <a:pt x="9384792" y="2036064"/>
                </a:lnTo>
                <a:lnTo>
                  <a:pt x="9378696" y="2042160"/>
                </a:lnTo>
                <a:lnTo>
                  <a:pt x="9378696" y="2048256"/>
                </a:lnTo>
                <a:lnTo>
                  <a:pt x="9384792" y="2048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1725" y="1245515"/>
            <a:ext cx="9184005" cy="4772025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650" spc="5">
                <a:latin typeface="Carlito"/>
                <a:cs typeface="Carlito"/>
              </a:rPr>
              <a:t>EU </a:t>
            </a:r>
            <a:r>
              <a:rPr dirty="0" sz="1650" spc="-5">
                <a:latin typeface="Carlito"/>
                <a:cs typeface="Carlito"/>
              </a:rPr>
              <a:t>sustainability </a:t>
            </a:r>
            <a:r>
              <a:rPr dirty="0" sz="1650" spc="-10">
                <a:latin typeface="Carlito"/>
                <a:cs typeface="Carlito"/>
              </a:rPr>
              <a:t>reporting</a:t>
            </a:r>
            <a:r>
              <a:rPr dirty="0" sz="1650" spc="-45">
                <a:latin typeface="Carlito"/>
                <a:cs typeface="Carlito"/>
              </a:rPr>
              <a:t> </a:t>
            </a:r>
            <a:r>
              <a:rPr dirty="0" sz="1650" spc="-15">
                <a:latin typeface="Carlito"/>
                <a:cs typeface="Carlito"/>
              </a:rPr>
              <a:t>standards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650" i="1">
                <a:solidFill>
                  <a:srgbClr val="6A6A6A"/>
                </a:solidFill>
                <a:latin typeface="Carlito"/>
                <a:cs typeface="Carlito"/>
              </a:rPr>
              <a:t>A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first-in-kind comprehensive report paving the way </a:t>
            </a:r>
            <a:r>
              <a:rPr dirty="0" sz="1650" spc="-15" i="1">
                <a:solidFill>
                  <a:srgbClr val="6A6A6A"/>
                </a:solidFill>
                <a:latin typeface="Carlito"/>
                <a:cs typeface="Carlito"/>
              </a:rPr>
              <a:t>for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possible </a:t>
            </a:r>
            <a:r>
              <a:rPr dirty="0" sz="1650" spc="-10" i="1">
                <a:solidFill>
                  <a:srgbClr val="6A6A6A"/>
                </a:solidFill>
                <a:latin typeface="Carlito"/>
                <a:cs typeface="Carlito"/>
              </a:rPr>
              <a:t>European </a:t>
            </a:r>
            <a:r>
              <a:rPr dirty="0" sz="1650" spc="-10" i="1">
                <a:solidFill>
                  <a:srgbClr val="53565A"/>
                </a:solidFill>
                <a:latin typeface="Carlito"/>
                <a:cs typeface="Carlito"/>
              </a:rPr>
              <a:t>Standard-S</a:t>
            </a:r>
            <a:r>
              <a:rPr dirty="0" sz="1650" spc="-10" i="1">
                <a:solidFill>
                  <a:srgbClr val="6A6A6A"/>
                </a:solidFill>
                <a:latin typeface="Carlito"/>
                <a:cs typeface="Carlito"/>
              </a:rPr>
              <a:t>etting</a:t>
            </a:r>
            <a:r>
              <a:rPr dirty="0" sz="1650" spc="145" i="1">
                <a:solidFill>
                  <a:srgbClr val="6A6A6A"/>
                </a:solidFill>
                <a:latin typeface="Carlito"/>
                <a:cs typeface="Carlito"/>
              </a:rPr>
              <a:t> </a:t>
            </a:r>
            <a:r>
              <a:rPr dirty="0" sz="1650" spc="-5" i="1">
                <a:solidFill>
                  <a:srgbClr val="6A6A6A"/>
                </a:solidFill>
                <a:latin typeface="Carlito"/>
                <a:cs typeface="Carlito"/>
              </a:rPr>
              <a:t>(ESS)</a:t>
            </a:r>
            <a:endParaRPr sz="1650">
              <a:latin typeface="Carlito"/>
              <a:cs typeface="Carlito"/>
            </a:endParaRPr>
          </a:p>
          <a:p>
            <a:pPr marL="466725">
              <a:lnSpc>
                <a:spcPct val="100000"/>
              </a:lnSpc>
              <a:spcBef>
                <a:spcPts val="900"/>
              </a:spcBef>
            </a:pP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Introduction </a:t>
            </a:r>
            <a:r>
              <a:rPr dirty="0" sz="1650">
                <a:solidFill>
                  <a:srgbClr val="FFFFFF"/>
                </a:solidFill>
                <a:latin typeface="Carlito"/>
                <a:cs typeface="Carlito"/>
              </a:rPr>
              <a:t>– </a:t>
            </a:r>
            <a:r>
              <a:rPr dirty="0" sz="1650" spc="-5">
                <a:solidFill>
                  <a:srgbClr val="FFFFFF"/>
                </a:solidFill>
                <a:latin typeface="Carlito"/>
                <a:cs typeface="Carlito"/>
              </a:rPr>
              <a:t>Anchoring the double </a:t>
            </a:r>
            <a:r>
              <a:rPr dirty="0" sz="1650" spc="-10">
                <a:solidFill>
                  <a:srgbClr val="FFFFFF"/>
                </a:solidFill>
                <a:latin typeface="Carlito"/>
                <a:cs typeface="Carlito"/>
              </a:rPr>
              <a:t>materiality concept </a:t>
            </a:r>
            <a:r>
              <a:rPr dirty="0" sz="165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dirty="0" sz="1650" spc="-5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dirty="0" sz="1650">
                <a:solidFill>
                  <a:srgbClr val="FFFFFF"/>
                </a:solidFill>
                <a:latin typeface="Carlito"/>
                <a:cs typeface="Carlito"/>
              </a:rPr>
              <a:t>Purpose </a:t>
            </a:r>
            <a:r>
              <a:rPr dirty="0" sz="1650" spc="-5">
                <a:solidFill>
                  <a:srgbClr val="FFFFFF"/>
                </a:solidFill>
                <a:latin typeface="Carlito"/>
                <a:cs typeface="Carlito"/>
              </a:rPr>
              <a:t>of sustainability</a:t>
            </a:r>
            <a:r>
              <a:rPr dirty="0" sz="1650" spc="27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650" spc="-10">
                <a:solidFill>
                  <a:srgbClr val="FFFFFF"/>
                </a:solidFill>
                <a:latin typeface="Carlito"/>
                <a:cs typeface="Carlito"/>
              </a:rPr>
              <a:t>reporting</a:t>
            </a:r>
            <a:endParaRPr sz="165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915"/>
              </a:spcBef>
            </a:pPr>
            <a:r>
              <a:rPr dirty="0" sz="1300" spc="20">
                <a:latin typeface="Carlito"/>
                <a:cs typeface="Carlito"/>
              </a:rPr>
              <a:t>“The </a:t>
            </a:r>
            <a:r>
              <a:rPr dirty="0" sz="1300" spc="5" b="1">
                <a:latin typeface="Carlito"/>
                <a:cs typeface="Carlito"/>
              </a:rPr>
              <a:t>PURPOSE </a:t>
            </a:r>
            <a:r>
              <a:rPr dirty="0" sz="1300" spc="5">
                <a:latin typeface="Carlito"/>
                <a:cs typeface="Carlito"/>
              </a:rPr>
              <a:t>of publicly </a:t>
            </a:r>
            <a:r>
              <a:rPr dirty="0" sz="1300">
                <a:latin typeface="Carlito"/>
                <a:cs typeface="Carlito"/>
              </a:rPr>
              <a:t>available sustainability reporting </a:t>
            </a:r>
            <a:r>
              <a:rPr dirty="0" sz="1300" spc="5">
                <a:latin typeface="Carlito"/>
                <a:cs typeface="Carlito"/>
              </a:rPr>
              <a:t>is </a:t>
            </a:r>
            <a:r>
              <a:rPr dirty="0" sz="1300" spc="-5">
                <a:latin typeface="Carlito"/>
                <a:cs typeface="Carlito"/>
              </a:rPr>
              <a:t>to </a:t>
            </a:r>
            <a:r>
              <a:rPr dirty="0" sz="1300" spc="10" b="1">
                <a:latin typeface="Carlito"/>
                <a:cs typeface="Carlito"/>
              </a:rPr>
              <a:t>provide </a:t>
            </a:r>
            <a:r>
              <a:rPr dirty="0" sz="1300" b="1">
                <a:latin typeface="Carlito"/>
                <a:cs typeface="Carlito"/>
              </a:rPr>
              <a:t>relevant, </a:t>
            </a:r>
            <a:r>
              <a:rPr dirty="0" sz="1300" spc="5" b="1">
                <a:latin typeface="Carlito"/>
                <a:cs typeface="Carlito"/>
              </a:rPr>
              <a:t>faithful, </a:t>
            </a:r>
            <a:r>
              <a:rPr dirty="0" sz="1300" spc="10" b="1">
                <a:latin typeface="Carlito"/>
                <a:cs typeface="Carlito"/>
              </a:rPr>
              <a:t>comparable and reliable</a:t>
            </a:r>
            <a:r>
              <a:rPr dirty="0" sz="1300" spc="-25" b="1">
                <a:latin typeface="Carlito"/>
                <a:cs typeface="Carlito"/>
              </a:rPr>
              <a:t> </a:t>
            </a:r>
            <a:r>
              <a:rPr dirty="0" sz="1300" spc="5" b="1">
                <a:latin typeface="Carlito"/>
                <a:cs typeface="Carlito"/>
              </a:rPr>
              <a:t>information:</a:t>
            </a:r>
            <a:endParaRPr sz="1300">
              <a:latin typeface="Carlito"/>
              <a:cs typeface="Carlito"/>
            </a:endParaRPr>
          </a:p>
          <a:p>
            <a:pPr marL="338455" marR="370205" indent="-158750">
              <a:lnSpc>
                <a:spcPct val="101499"/>
              </a:lnSpc>
              <a:spcBef>
                <a:spcPts val="240"/>
              </a:spcBef>
              <a:buChar char="•"/>
              <a:tabLst>
                <a:tab pos="339090" algn="l"/>
              </a:tabLst>
            </a:pPr>
            <a:r>
              <a:rPr dirty="0" sz="1300">
                <a:latin typeface="Carlito"/>
                <a:cs typeface="Carlito"/>
              </a:rPr>
              <a:t>On </a:t>
            </a:r>
            <a:r>
              <a:rPr dirty="0" sz="1300" spc="5">
                <a:latin typeface="Carlito"/>
                <a:cs typeface="Carlito"/>
              </a:rPr>
              <a:t>(i) </a:t>
            </a:r>
            <a:r>
              <a:rPr dirty="0" sz="1300" b="1">
                <a:latin typeface="Carlito"/>
                <a:cs typeface="Carlito"/>
              </a:rPr>
              <a:t>material </a:t>
            </a:r>
            <a:r>
              <a:rPr dirty="0" sz="1300" spc="5" b="1" i="1">
                <a:latin typeface="Carlito"/>
                <a:cs typeface="Carlito"/>
              </a:rPr>
              <a:t>sustainability impacts </a:t>
            </a:r>
            <a:r>
              <a:rPr dirty="0" sz="1300" spc="10" b="1">
                <a:latin typeface="Carlito"/>
                <a:cs typeface="Carlito"/>
              </a:rPr>
              <a:t>of the reporting </a:t>
            </a:r>
            <a:r>
              <a:rPr dirty="0" sz="1300" spc="5" b="1">
                <a:latin typeface="Carlito"/>
                <a:cs typeface="Carlito"/>
              </a:rPr>
              <a:t>entity </a:t>
            </a:r>
            <a:r>
              <a:rPr dirty="0" sz="1300" spc="5" b="1" i="1">
                <a:latin typeface="Carlito"/>
                <a:cs typeface="Carlito"/>
              </a:rPr>
              <a:t>on </a:t>
            </a:r>
            <a:r>
              <a:rPr dirty="0" sz="1300" spc="-5" b="1">
                <a:latin typeface="Carlito"/>
                <a:cs typeface="Carlito"/>
              </a:rPr>
              <a:t>affected </a:t>
            </a:r>
            <a:r>
              <a:rPr dirty="0" sz="1300" spc="-5" b="1" i="1">
                <a:latin typeface="Carlito"/>
                <a:cs typeface="Carlito"/>
              </a:rPr>
              <a:t>stakeholders </a:t>
            </a:r>
            <a:r>
              <a:rPr dirty="0" sz="1300" spc="5">
                <a:latin typeface="Carlito"/>
                <a:cs typeface="Carlito"/>
              </a:rPr>
              <a:t>(including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-5">
                <a:latin typeface="Carlito"/>
                <a:cs typeface="Carlito"/>
              </a:rPr>
              <a:t>environment) </a:t>
            </a:r>
            <a:r>
              <a:rPr dirty="0" sz="1300" spc="5" b="1" i="1">
                <a:latin typeface="Carlito"/>
                <a:cs typeface="Carlito"/>
              </a:rPr>
              <a:t>[impacts  </a:t>
            </a:r>
            <a:r>
              <a:rPr dirty="0" sz="1300" spc="5" b="1" i="1">
                <a:latin typeface="Carlito"/>
                <a:cs typeface="Carlito"/>
              </a:rPr>
              <a:t>materiality] </a:t>
            </a:r>
            <a:r>
              <a:rPr dirty="0" sz="1300" spc="5">
                <a:latin typeface="Carlito"/>
                <a:cs typeface="Carlito"/>
              </a:rPr>
              <a:t>and (ii) </a:t>
            </a:r>
            <a:r>
              <a:rPr dirty="0" sz="1300" b="1">
                <a:latin typeface="Carlito"/>
                <a:cs typeface="Carlito"/>
              </a:rPr>
              <a:t>material </a:t>
            </a:r>
            <a:r>
              <a:rPr dirty="0" sz="1300" spc="5" b="1" i="1">
                <a:latin typeface="Carlito"/>
                <a:cs typeface="Carlito"/>
              </a:rPr>
              <a:t>sustainability risks and opportunities </a:t>
            </a:r>
            <a:r>
              <a:rPr dirty="0" sz="1300" spc="-5" b="1">
                <a:latin typeface="Carlito"/>
                <a:cs typeface="Carlito"/>
              </a:rPr>
              <a:t>for </a:t>
            </a:r>
            <a:r>
              <a:rPr dirty="0" sz="1300" spc="5" b="1">
                <a:latin typeface="Carlito"/>
                <a:cs typeface="Carlito"/>
              </a:rPr>
              <a:t>its </a:t>
            </a:r>
            <a:r>
              <a:rPr dirty="0" sz="1300" spc="15" b="1">
                <a:latin typeface="Carlito"/>
                <a:cs typeface="Carlito"/>
              </a:rPr>
              <a:t>own </a:t>
            </a:r>
            <a:r>
              <a:rPr dirty="0" sz="1300" spc="5" b="1" i="1">
                <a:latin typeface="Carlito"/>
                <a:cs typeface="Carlito"/>
              </a:rPr>
              <a:t>value creation [financial</a:t>
            </a:r>
            <a:r>
              <a:rPr dirty="0" sz="1300" spc="-30" b="1" i="1">
                <a:latin typeface="Carlito"/>
                <a:cs typeface="Carlito"/>
              </a:rPr>
              <a:t> </a:t>
            </a:r>
            <a:r>
              <a:rPr dirty="0" sz="1300" spc="5" b="1" i="1">
                <a:latin typeface="Carlito"/>
                <a:cs typeface="Carlito"/>
              </a:rPr>
              <a:t>materiality]</a:t>
            </a:r>
            <a:r>
              <a:rPr dirty="0" sz="1300" spc="5">
                <a:latin typeface="Carlito"/>
                <a:cs typeface="Carlito"/>
              </a:rPr>
              <a:t>,</a:t>
            </a:r>
            <a:endParaRPr sz="1300">
              <a:latin typeface="Carlito"/>
              <a:cs typeface="Carlito"/>
            </a:endParaRPr>
          </a:p>
          <a:p>
            <a:pPr marL="338455" marR="29209" indent="-158750">
              <a:lnSpc>
                <a:spcPct val="101499"/>
              </a:lnSpc>
              <a:spcBef>
                <a:spcPts val="505"/>
              </a:spcBef>
              <a:buFont typeface="Carlito"/>
              <a:buChar char="•"/>
              <a:tabLst>
                <a:tab pos="302895" algn="l"/>
              </a:tabLst>
            </a:pPr>
            <a:r>
              <a:rPr dirty="0" sz="1300" spc="10" b="1">
                <a:latin typeface="Carlito"/>
                <a:cs typeface="Carlito"/>
              </a:rPr>
              <a:t>Enabling </a:t>
            </a:r>
            <a:r>
              <a:rPr dirty="0" sz="1300" spc="5" b="1">
                <a:latin typeface="Carlito"/>
                <a:cs typeface="Carlito"/>
              </a:rPr>
              <a:t>users </a:t>
            </a:r>
            <a:r>
              <a:rPr dirty="0" sz="1300" spc="5">
                <a:latin typeface="Carlito"/>
                <a:cs typeface="Carlito"/>
              </a:rPr>
              <a:t>of </a:t>
            </a:r>
            <a:r>
              <a:rPr dirty="0" sz="1300">
                <a:latin typeface="Carlito"/>
                <a:cs typeface="Carlito"/>
              </a:rPr>
              <a:t>information </a:t>
            </a:r>
            <a:r>
              <a:rPr dirty="0" sz="1300" spc="5">
                <a:latin typeface="Carlito"/>
                <a:cs typeface="Carlito"/>
              </a:rPr>
              <a:t>(i) </a:t>
            </a: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5" b="1">
                <a:latin typeface="Carlito"/>
                <a:cs typeface="Carlito"/>
              </a:rPr>
              <a:t>understand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10" b="1">
                <a:latin typeface="Carlito"/>
                <a:cs typeface="Carlito"/>
              </a:rPr>
              <a:t>reporting </a:t>
            </a:r>
            <a:r>
              <a:rPr dirty="0" sz="1300" b="1">
                <a:latin typeface="Carlito"/>
                <a:cs typeface="Carlito"/>
              </a:rPr>
              <a:t>entity’s </a:t>
            </a:r>
            <a:r>
              <a:rPr dirty="0" sz="1300" spc="5" b="1">
                <a:latin typeface="Carlito"/>
                <a:cs typeface="Carlito"/>
              </a:rPr>
              <a:t>sustainability objectives, </a:t>
            </a:r>
            <a:r>
              <a:rPr dirty="0" sz="1300" spc="10" b="1">
                <a:latin typeface="Carlito"/>
                <a:cs typeface="Carlito"/>
              </a:rPr>
              <a:t>position and performance </a:t>
            </a:r>
            <a:r>
              <a:rPr dirty="0" sz="1300" spc="5">
                <a:latin typeface="Carlito"/>
                <a:cs typeface="Carlito"/>
              </a:rPr>
              <a:t>and (ii)  </a:t>
            </a: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10" b="1">
                <a:latin typeface="Carlito"/>
                <a:cs typeface="Carlito"/>
              </a:rPr>
              <a:t>inform </a:t>
            </a:r>
            <a:r>
              <a:rPr dirty="0" sz="1300">
                <a:latin typeface="Carlito"/>
                <a:cs typeface="Carlito"/>
              </a:rPr>
              <a:t>their </a:t>
            </a:r>
            <a:r>
              <a:rPr dirty="0" sz="1300" spc="10" b="1">
                <a:latin typeface="Carlito"/>
                <a:cs typeface="Carlito"/>
              </a:rPr>
              <a:t>decisions </a:t>
            </a:r>
            <a:r>
              <a:rPr dirty="0" sz="1300" spc="-5">
                <a:latin typeface="Carlito"/>
                <a:cs typeface="Carlito"/>
              </a:rPr>
              <a:t>relating </a:t>
            </a: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>
                <a:latin typeface="Carlito"/>
                <a:cs typeface="Carlito"/>
              </a:rPr>
              <a:t>their </a:t>
            </a:r>
            <a:r>
              <a:rPr dirty="0" sz="1300" spc="5" b="1">
                <a:latin typeface="Carlito"/>
                <a:cs typeface="Carlito"/>
              </a:rPr>
              <a:t>engagement </a:t>
            </a:r>
            <a:r>
              <a:rPr dirty="0" sz="1300" spc="10" b="1">
                <a:latin typeface="Carlito"/>
                <a:cs typeface="Carlito"/>
              </a:rPr>
              <a:t>with the</a:t>
            </a:r>
            <a:r>
              <a:rPr dirty="0" sz="1300" spc="30" b="1">
                <a:latin typeface="Carlito"/>
                <a:cs typeface="Carlito"/>
              </a:rPr>
              <a:t> </a:t>
            </a:r>
            <a:r>
              <a:rPr dirty="0" sz="1300" spc="-10" b="1">
                <a:latin typeface="Carlito"/>
                <a:cs typeface="Carlito"/>
              </a:rPr>
              <a:t>entity</a:t>
            </a:r>
            <a:r>
              <a:rPr dirty="0" sz="1300" spc="-10">
                <a:latin typeface="Carlito"/>
                <a:cs typeface="Carlito"/>
              </a:rPr>
              <a:t>.”</a:t>
            </a:r>
            <a:endParaRPr sz="1300">
              <a:latin typeface="Carlito"/>
              <a:cs typeface="Carlito"/>
            </a:endParaRPr>
          </a:p>
          <a:p>
            <a:pPr marL="43180" marR="238125">
              <a:lnSpc>
                <a:spcPct val="100899"/>
              </a:lnSpc>
              <a:spcBef>
                <a:spcPts val="495"/>
              </a:spcBef>
            </a:pPr>
            <a:r>
              <a:rPr dirty="0" sz="1150" spc="-10">
                <a:latin typeface="Carlito"/>
                <a:cs typeface="Carlito"/>
              </a:rPr>
              <a:t>Sustainability reporting </a:t>
            </a:r>
            <a:r>
              <a:rPr dirty="0" sz="1150" spc="-5">
                <a:latin typeface="Carlito"/>
                <a:cs typeface="Carlito"/>
              </a:rPr>
              <a:t>is </a:t>
            </a:r>
            <a:r>
              <a:rPr dirty="0" sz="1150" spc="-10">
                <a:latin typeface="Carlito"/>
                <a:cs typeface="Carlito"/>
              </a:rPr>
              <a:t>directly related </a:t>
            </a:r>
            <a:r>
              <a:rPr dirty="0" sz="1150" spc="-5">
                <a:latin typeface="Carlito"/>
                <a:cs typeface="Carlito"/>
              </a:rPr>
              <a:t>to management </a:t>
            </a:r>
            <a:r>
              <a:rPr dirty="0" sz="1150" spc="-10">
                <a:latin typeface="Carlito"/>
                <a:cs typeface="Carlito"/>
              </a:rPr>
              <a:t>reporting systems </a:t>
            </a:r>
            <a:r>
              <a:rPr dirty="0" sz="1150" b="1">
                <a:latin typeface="Carlito"/>
                <a:cs typeface="Carlito"/>
              </a:rPr>
              <a:t>enabling </a:t>
            </a:r>
            <a:r>
              <a:rPr dirty="0" sz="1150" spc="-5" b="1">
                <a:latin typeface="Carlito"/>
                <a:cs typeface="Carlito"/>
              </a:rPr>
              <a:t>reporting </a:t>
            </a:r>
            <a:r>
              <a:rPr dirty="0" sz="1150" b="1">
                <a:latin typeface="Carlito"/>
                <a:cs typeface="Carlito"/>
              </a:rPr>
              <a:t>entities </a:t>
            </a:r>
            <a:r>
              <a:rPr dirty="0" sz="1150" spc="-5">
                <a:latin typeface="Carlito"/>
                <a:cs typeface="Carlito"/>
              </a:rPr>
              <a:t>to </a:t>
            </a:r>
            <a:r>
              <a:rPr dirty="0" sz="1150" spc="-5" b="1">
                <a:latin typeface="Carlito"/>
                <a:cs typeface="Carlito"/>
              </a:rPr>
              <a:t>better understand, manage </a:t>
            </a:r>
            <a:r>
              <a:rPr dirty="0" sz="1150" b="1">
                <a:latin typeface="Carlito"/>
                <a:cs typeface="Carlito"/>
              </a:rPr>
              <a:t>sustainability  </a:t>
            </a:r>
            <a:r>
              <a:rPr dirty="0" sz="1150" spc="-10" b="1">
                <a:latin typeface="Carlito"/>
                <a:cs typeface="Carlito"/>
              </a:rPr>
              <a:t>matters </a:t>
            </a:r>
            <a:r>
              <a:rPr dirty="0" sz="1150" spc="-5">
                <a:latin typeface="Carlito"/>
                <a:cs typeface="Carlito"/>
              </a:rPr>
              <a:t>and </a:t>
            </a:r>
            <a:r>
              <a:rPr dirty="0" sz="1150" spc="-10">
                <a:latin typeface="Carlito"/>
                <a:cs typeface="Carlito"/>
              </a:rPr>
              <a:t>ultimately </a:t>
            </a:r>
            <a:r>
              <a:rPr dirty="0" sz="1150" spc="-5" b="1">
                <a:latin typeface="Carlito"/>
                <a:cs typeface="Carlito"/>
              </a:rPr>
              <a:t>improve </a:t>
            </a:r>
            <a:r>
              <a:rPr dirty="0" sz="1150" b="1">
                <a:latin typeface="Carlito"/>
                <a:cs typeface="Carlito"/>
              </a:rPr>
              <a:t>sustainability</a:t>
            </a:r>
            <a:r>
              <a:rPr dirty="0" sz="1150" spc="90" b="1">
                <a:latin typeface="Carlito"/>
                <a:cs typeface="Carlito"/>
              </a:rPr>
              <a:t> </a:t>
            </a:r>
            <a:r>
              <a:rPr dirty="0" sz="1150" spc="-5" b="1">
                <a:latin typeface="Carlito"/>
                <a:cs typeface="Carlito"/>
              </a:rPr>
              <a:t>performance.</a:t>
            </a:r>
            <a:endParaRPr sz="1150">
              <a:latin typeface="Carlito"/>
              <a:cs typeface="Carlito"/>
            </a:endParaRPr>
          </a:p>
          <a:p>
            <a:pPr marL="43180" marR="76200">
              <a:lnSpc>
                <a:spcPct val="101499"/>
              </a:lnSpc>
              <a:spcBef>
                <a:spcPts val="515"/>
              </a:spcBef>
            </a:pP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(IFRS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Foundation </a:t>
            </a:r>
            <a:r>
              <a:rPr dirty="0" sz="1300" spc="-5" b="1">
                <a:solidFill>
                  <a:srgbClr val="43B02A"/>
                </a:solidFill>
                <a:latin typeface="Carlito"/>
                <a:cs typeface="Carlito"/>
              </a:rPr>
              <a:t>strategic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direction – 8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March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2021 </a:t>
            </a:r>
            <a:r>
              <a:rPr dirty="0" sz="1300" spc="265" b="1">
                <a:solidFill>
                  <a:srgbClr val="43B02A"/>
                </a:solidFill>
                <a:latin typeface="Arial"/>
                <a:cs typeface="Arial"/>
              </a:rPr>
              <a:t>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Developing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sustainability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standards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with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an </a:t>
            </a:r>
            <a:r>
              <a:rPr dirty="0" sz="1300" spc="-5" b="1" i="1">
                <a:solidFill>
                  <a:srgbClr val="43B02A"/>
                </a:solidFill>
                <a:latin typeface="Carlito"/>
                <a:cs typeface="Carlito"/>
              </a:rPr>
              <a:t>Investor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focus </a:t>
            </a:r>
            <a:r>
              <a:rPr dirty="0" sz="1300" spc="-5" b="1">
                <a:solidFill>
                  <a:srgbClr val="43B02A"/>
                </a:solidFill>
                <a:latin typeface="Carlito"/>
                <a:cs typeface="Carlito"/>
              </a:rPr>
              <a:t>for </a:t>
            </a:r>
            <a:r>
              <a:rPr dirty="0" sz="1300" b="1" i="1">
                <a:solidFill>
                  <a:srgbClr val="43B02A"/>
                </a:solidFill>
                <a:latin typeface="Carlito"/>
                <a:cs typeface="Carlito"/>
              </a:rPr>
              <a:t>enterprise 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value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,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i.e.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Information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material </a:t>
            </a:r>
            <a:r>
              <a:rPr dirty="0" sz="1300" spc="-10" b="1">
                <a:solidFill>
                  <a:srgbClr val="43B02A"/>
                </a:solidFill>
                <a:latin typeface="Carlito"/>
                <a:cs typeface="Carlito"/>
              </a:rPr>
              <a:t>to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the decisions of </a:t>
            </a:r>
            <a:r>
              <a:rPr dirty="0" sz="1300" b="1" i="1">
                <a:solidFill>
                  <a:srgbClr val="43B02A"/>
                </a:solidFill>
                <a:latin typeface="Carlito"/>
                <a:cs typeface="Carlito"/>
              </a:rPr>
              <a:t>investors,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lenders and other </a:t>
            </a:r>
            <a:r>
              <a:rPr dirty="0" sz="1300" b="1" i="1">
                <a:solidFill>
                  <a:srgbClr val="43B02A"/>
                </a:solidFill>
                <a:latin typeface="Carlito"/>
                <a:cs typeface="Carlito"/>
              </a:rPr>
              <a:t>creditors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[financial materiality] </a:t>
            </a:r>
            <a:r>
              <a:rPr dirty="0" sz="1300" spc="265" b="1">
                <a:solidFill>
                  <a:srgbClr val="43B02A"/>
                </a:solidFill>
                <a:latin typeface="Arial"/>
                <a:cs typeface="Arial"/>
              </a:rPr>
              <a:t></a:t>
            </a:r>
            <a:r>
              <a:rPr dirty="0" sz="1300" spc="-25" b="1">
                <a:solidFill>
                  <a:srgbClr val="43B02A"/>
                </a:solidFill>
                <a:latin typeface="Arial"/>
                <a:cs typeface="Arial"/>
              </a:rPr>
              <a:t>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&lt; scope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than </a:t>
            </a:r>
            <a:r>
              <a:rPr dirty="0" sz="1300" spc="-35" b="1">
                <a:solidFill>
                  <a:srgbClr val="43B02A"/>
                </a:solidFill>
                <a:latin typeface="Carlito"/>
                <a:cs typeface="Carlito"/>
              </a:rPr>
              <a:t>EU)</a:t>
            </a:r>
            <a:endParaRPr sz="130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935"/>
              </a:spcBef>
            </a:pPr>
            <a:r>
              <a:rPr dirty="0" sz="1300" spc="5" b="1">
                <a:latin typeface="Carlito"/>
                <a:cs typeface="Carlito"/>
              </a:rPr>
              <a:t>CONTEXT</a:t>
            </a:r>
            <a:endParaRPr sz="1300">
              <a:latin typeface="Carlito"/>
              <a:cs typeface="Carlito"/>
            </a:endParaRPr>
          </a:p>
          <a:p>
            <a:pPr marL="280670" marR="41275" indent="-238125">
              <a:lnSpc>
                <a:spcPct val="101499"/>
              </a:lnSpc>
              <a:buChar char="-"/>
              <a:tabLst>
                <a:tab pos="280670" algn="l"/>
                <a:tab pos="281305" algn="l"/>
              </a:tabLst>
            </a:pPr>
            <a:r>
              <a:rPr dirty="0" sz="1300" spc="-5">
                <a:latin typeface="Carlito"/>
                <a:cs typeface="Carlito"/>
              </a:rPr>
              <a:t>Standard-setting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10">
                <a:latin typeface="Carlito"/>
                <a:cs typeface="Carlito"/>
              </a:rPr>
              <a:t>EU should </a:t>
            </a:r>
            <a:r>
              <a:rPr dirty="0" sz="1300" spc="15" b="1">
                <a:latin typeface="Carlito"/>
                <a:cs typeface="Carlito"/>
              </a:rPr>
              <a:t>build on, </a:t>
            </a:r>
            <a:r>
              <a:rPr dirty="0" sz="1300" spc="10" b="1">
                <a:latin typeface="Carlito"/>
                <a:cs typeface="Carlito"/>
              </a:rPr>
              <a:t>and </a:t>
            </a:r>
            <a:r>
              <a:rPr dirty="0" sz="1300" spc="5" b="1">
                <a:latin typeface="Carlito"/>
                <a:cs typeface="Carlito"/>
              </a:rPr>
              <a:t>contribute </a:t>
            </a:r>
            <a:r>
              <a:rPr dirty="0" sz="1300" spc="-10" b="1">
                <a:latin typeface="Carlito"/>
                <a:cs typeface="Carlito"/>
              </a:rPr>
              <a:t>to, </a:t>
            </a:r>
            <a:r>
              <a:rPr dirty="0" sz="1300" b="1">
                <a:latin typeface="Carlito"/>
                <a:cs typeface="Carlito"/>
              </a:rPr>
              <a:t>relevant </a:t>
            </a:r>
            <a:r>
              <a:rPr dirty="0" sz="1300" spc="5" b="1">
                <a:latin typeface="Carlito"/>
                <a:cs typeface="Carlito"/>
              </a:rPr>
              <a:t>international initiatives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>
                <a:latin typeface="Carlito"/>
                <a:cs typeface="Carlito"/>
              </a:rPr>
              <a:t>order </a:t>
            </a: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-5" b="1">
                <a:latin typeface="Carlito"/>
                <a:cs typeface="Carlito"/>
              </a:rPr>
              <a:t>foster </a:t>
            </a:r>
            <a:r>
              <a:rPr dirty="0" sz="1300" spc="10" b="1">
                <a:latin typeface="Carlito"/>
                <a:cs typeface="Carlito"/>
              </a:rPr>
              <a:t>global  </a:t>
            </a:r>
            <a:r>
              <a:rPr dirty="0" sz="1300" b="1">
                <a:latin typeface="Carlito"/>
                <a:cs typeface="Carlito"/>
              </a:rPr>
              <a:t>convergence </a:t>
            </a:r>
            <a:r>
              <a:rPr dirty="0" sz="1300" spc="5" b="1">
                <a:latin typeface="Carlito"/>
                <a:cs typeface="Carlito"/>
              </a:rPr>
              <a:t>over </a:t>
            </a:r>
            <a:r>
              <a:rPr dirty="0" sz="1300" spc="10" b="1">
                <a:latin typeface="Carlito"/>
                <a:cs typeface="Carlito"/>
              </a:rPr>
              <a:t>time. </a:t>
            </a:r>
            <a:r>
              <a:rPr dirty="0" sz="1300" spc="10">
                <a:latin typeface="Carlito"/>
                <a:cs typeface="Carlito"/>
              </a:rPr>
              <a:t>The </a:t>
            </a:r>
            <a:r>
              <a:rPr dirty="0" sz="1300" spc="-10">
                <a:latin typeface="Carlito"/>
                <a:cs typeface="Carlito"/>
              </a:rPr>
              <a:t>EU’s </a:t>
            </a:r>
            <a:r>
              <a:rPr dirty="0" sz="1300">
                <a:latin typeface="Carlito"/>
                <a:cs typeface="Carlito"/>
              </a:rPr>
              <a:t>next </a:t>
            </a:r>
            <a:r>
              <a:rPr dirty="0" sz="1300" spc="-5">
                <a:latin typeface="Carlito"/>
                <a:cs typeface="Carlito"/>
              </a:rPr>
              <a:t>steps </a:t>
            </a:r>
            <a:r>
              <a:rPr dirty="0" sz="1300" spc="10">
                <a:latin typeface="Carlito"/>
                <a:cs typeface="Carlito"/>
              </a:rPr>
              <a:t>should be </a:t>
            </a:r>
            <a:r>
              <a:rPr dirty="0" sz="1300">
                <a:latin typeface="Carlito"/>
                <a:cs typeface="Carlito"/>
              </a:rPr>
              <a:t>implemented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 spc="5" b="1">
                <a:latin typeface="Carlito"/>
                <a:cs typeface="Carlito"/>
              </a:rPr>
              <a:t>a </a:t>
            </a:r>
            <a:r>
              <a:rPr dirty="0" sz="1300" spc="10" b="1">
                <a:latin typeface="Carlito"/>
                <a:cs typeface="Carlito"/>
              </a:rPr>
              <a:t>spirit of </a:t>
            </a:r>
            <a:r>
              <a:rPr dirty="0" sz="1300" spc="5" b="1" i="1">
                <a:latin typeface="Carlito"/>
                <a:cs typeface="Carlito"/>
              </a:rPr>
              <a:t>cooperation </a:t>
            </a:r>
            <a:r>
              <a:rPr dirty="0" sz="1300" spc="10" b="1">
                <a:latin typeface="Carlito"/>
                <a:cs typeface="Carlito"/>
              </a:rPr>
              <a:t>and </a:t>
            </a:r>
            <a:r>
              <a:rPr dirty="0" sz="1300" spc="5" b="1" i="1">
                <a:latin typeface="Carlito"/>
                <a:cs typeface="Carlito"/>
              </a:rPr>
              <a:t>partnership </a:t>
            </a:r>
            <a:r>
              <a:rPr dirty="0" sz="1300">
                <a:latin typeface="Carlito"/>
                <a:cs typeface="Carlito"/>
              </a:rPr>
              <a:t>with </a:t>
            </a:r>
            <a:r>
              <a:rPr dirty="0" sz="1300" spc="5" b="1">
                <a:latin typeface="Carlito"/>
                <a:cs typeface="Carlito"/>
              </a:rPr>
              <a:t>international  initiatives </a:t>
            </a:r>
            <a:r>
              <a:rPr dirty="0" sz="1300" spc="10" b="1">
                <a:latin typeface="Carlito"/>
                <a:cs typeface="Carlito"/>
              </a:rPr>
              <a:t>and partners </a:t>
            </a:r>
            <a:r>
              <a:rPr dirty="0" sz="1300" spc="10">
                <a:latin typeface="Carlito"/>
                <a:cs typeface="Carlito"/>
              </a:rPr>
              <a:t>(‘</a:t>
            </a:r>
            <a:r>
              <a:rPr dirty="0" sz="1300" spc="10" b="1">
                <a:latin typeface="Carlito"/>
                <a:cs typeface="Carlito"/>
              </a:rPr>
              <a:t>co-construction</a:t>
            </a:r>
            <a:r>
              <a:rPr dirty="0" sz="1300" spc="10">
                <a:latin typeface="Carlito"/>
                <a:cs typeface="Carlito"/>
              </a:rPr>
              <a:t>’) </a:t>
            </a:r>
            <a:r>
              <a:rPr dirty="0" sz="1300" spc="10" b="1">
                <a:latin typeface="Carlito"/>
                <a:cs typeface="Carlito"/>
              </a:rPr>
              <a:t>in order </a:t>
            </a:r>
            <a:r>
              <a:rPr dirty="0" sz="1300" spc="-10" b="1">
                <a:latin typeface="Carlito"/>
                <a:cs typeface="Carlito"/>
              </a:rPr>
              <a:t>to </a:t>
            </a:r>
            <a:r>
              <a:rPr dirty="0" sz="1300" b="1">
                <a:latin typeface="Carlito"/>
                <a:cs typeface="Carlito"/>
              </a:rPr>
              <a:t>converge efforts </a:t>
            </a:r>
            <a:r>
              <a:rPr dirty="0" sz="1300" spc="5">
                <a:latin typeface="Carlito"/>
                <a:cs typeface="Carlito"/>
              </a:rPr>
              <a:t>without slowing down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5">
                <a:latin typeface="Carlito"/>
                <a:cs typeface="Carlito"/>
              </a:rPr>
              <a:t>momentum </a:t>
            </a:r>
            <a:r>
              <a:rPr dirty="0" sz="1300">
                <a:latin typeface="Carlito"/>
                <a:cs typeface="Carlito"/>
              </a:rPr>
              <a:t>achieved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15">
                <a:latin typeface="Carlito"/>
                <a:cs typeface="Carlito"/>
              </a:rPr>
              <a:t>EU  </a:t>
            </a:r>
            <a:r>
              <a:rPr dirty="0" sz="1300" spc="5">
                <a:latin typeface="Carlito"/>
                <a:cs typeface="Carlito"/>
              </a:rPr>
              <a:t>nor undermine </a:t>
            </a:r>
            <a:r>
              <a:rPr dirty="0" sz="1300">
                <a:latin typeface="Carlito"/>
                <a:cs typeface="Carlito"/>
              </a:rPr>
              <a:t>its level </a:t>
            </a:r>
            <a:r>
              <a:rPr dirty="0" sz="1300" spc="5">
                <a:latin typeface="Carlito"/>
                <a:cs typeface="Carlito"/>
              </a:rPr>
              <a:t>of</a:t>
            </a:r>
            <a:r>
              <a:rPr dirty="0" sz="1300" spc="25">
                <a:latin typeface="Carlito"/>
                <a:cs typeface="Carlito"/>
              </a:rPr>
              <a:t> </a:t>
            </a:r>
            <a:r>
              <a:rPr dirty="0" sz="1300" spc="5">
                <a:latin typeface="Carlito"/>
                <a:cs typeface="Carlito"/>
              </a:rPr>
              <a:t>ambition.</a:t>
            </a:r>
            <a:endParaRPr sz="1300">
              <a:latin typeface="Carlito"/>
              <a:cs typeface="Carlito"/>
            </a:endParaRPr>
          </a:p>
          <a:p>
            <a:pPr marL="280670" marR="5080" indent="-238125">
              <a:lnSpc>
                <a:spcPct val="101499"/>
              </a:lnSpc>
              <a:buFont typeface="Carlito"/>
              <a:buChar char="-"/>
              <a:tabLst>
                <a:tab pos="280670" algn="l"/>
                <a:tab pos="281305" algn="l"/>
              </a:tabLst>
            </a:pPr>
            <a:r>
              <a:rPr dirty="0" sz="1300" spc="5" b="1">
                <a:latin typeface="Carlito"/>
                <a:cs typeface="Carlito"/>
              </a:rPr>
              <a:t>Sustainability information </a:t>
            </a:r>
            <a:r>
              <a:rPr dirty="0" sz="1300" spc="5">
                <a:latin typeface="Carlito"/>
                <a:cs typeface="Carlito"/>
              </a:rPr>
              <a:t>aims </a:t>
            </a:r>
            <a:r>
              <a:rPr dirty="0" sz="1300" spc="-10">
                <a:latin typeface="Carlito"/>
                <a:cs typeface="Carlito"/>
              </a:rPr>
              <a:t>at better </a:t>
            </a:r>
            <a:r>
              <a:rPr dirty="0" sz="1300">
                <a:latin typeface="Carlito"/>
                <a:cs typeface="Carlito"/>
              </a:rPr>
              <a:t>capturing the </a:t>
            </a:r>
            <a:r>
              <a:rPr dirty="0" sz="1300" spc="5" b="1">
                <a:latin typeface="Carlito"/>
                <a:cs typeface="Carlito"/>
              </a:rPr>
              <a:t>interactions </a:t>
            </a:r>
            <a:r>
              <a:rPr dirty="0" sz="1300">
                <a:latin typeface="Carlito"/>
                <a:cs typeface="Carlito"/>
              </a:rPr>
              <a:t>between the </a:t>
            </a:r>
            <a:r>
              <a:rPr dirty="0" sz="1300" spc="10" b="1">
                <a:latin typeface="Carlito"/>
                <a:cs typeface="Carlito"/>
              </a:rPr>
              <a:t>reporting </a:t>
            </a:r>
            <a:r>
              <a:rPr dirty="0" sz="1300" spc="5" b="1">
                <a:latin typeface="Carlito"/>
                <a:cs typeface="Carlito"/>
              </a:rPr>
              <a:t>entities </a:t>
            </a:r>
            <a:r>
              <a:rPr dirty="0" sz="1300" spc="5">
                <a:latin typeface="Carlito"/>
                <a:cs typeface="Carlito"/>
              </a:rPr>
              <a:t>and </a:t>
            </a:r>
            <a:r>
              <a:rPr dirty="0" sz="1300">
                <a:latin typeface="Carlito"/>
                <a:cs typeface="Carlito"/>
              </a:rPr>
              <a:t>their </a:t>
            </a:r>
            <a:r>
              <a:rPr dirty="0" sz="1300" b="1">
                <a:latin typeface="Carlito"/>
                <a:cs typeface="Carlito"/>
              </a:rPr>
              <a:t>stakeholders</a:t>
            </a:r>
            <a:r>
              <a:rPr dirty="0" sz="1300">
                <a:latin typeface="Carlito"/>
                <a:cs typeface="Carlito"/>
              </a:rPr>
              <a:t>, as well  as their </a:t>
            </a:r>
            <a:r>
              <a:rPr dirty="0" sz="1300" spc="10" b="1">
                <a:latin typeface="Carlito"/>
                <a:cs typeface="Carlito"/>
              </a:rPr>
              <a:t>mechanisms of </a:t>
            </a:r>
            <a:r>
              <a:rPr dirty="0" sz="1300" spc="5" b="1">
                <a:latin typeface="Carlito"/>
                <a:cs typeface="Carlito"/>
              </a:rPr>
              <a:t>value</a:t>
            </a:r>
            <a:r>
              <a:rPr dirty="0" sz="1300" spc="-35" b="1">
                <a:latin typeface="Carlito"/>
                <a:cs typeface="Carlito"/>
              </a:rPr>
              <a:t> </a:t>
            </a:r>
            <a:r>
              <a:rPr dirty="0" sz="1300" spc="5" b="1">
                <a:latin typeface="Carlito"/>
                <a:cs typeface="Carlito"/>
              </a:rPr>
              <a:t>creation</a:t>
            </a:r>
            <a:r>
              <a:rPr dirty="0" sz="1300" spc="5">
                <a:latin typeface="Carlito"/>
                <a:cs typeface="Carlito"/>
              </a:rPr>
              <a:t>.</a:t>
            </a:r>
            <a:endParaRPr sz="1300">
              <a:latin typeface="Carlito"/>
              <a:cs typeface="Carlito"/>
            </a:endParaRPr>
          </a:p>
          <a:p>
            <a:pPr marL="43180">
              <a:lnSpc>
                <a:spcPct val="100000"/>
              </a:lnSpc>
              <a:spcBef>
                <a:spcPts val="50"/>
              </a:spcBef>
            </a:pP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(IFRS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Foundation </a:t>
            </a:r>
            <a:r>
              <a:rPr dirty="0" sz="1300" spc="-5" b="1">
                <a:solidFill>
                  <a:srgbClr val="43B02A"/>
                </a:solidFill>
                <a:latin typeface="Carlito"/>
                <a:cs typeface="Carlito"/>
              </a:rPr>
              <a:t>strategic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direction – 8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March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2021 </a:t>
            </a:r>
            <a:r>
              <a:rPr dirty="0" sz="1300" spc="265" b="1">
                <a:solidFill>
                  <a:srgbClr val="43B02A"/>
                </a:solidFill>
                <a:latin typeface="Arial"/>
                <a:cs typeface="Arial"/>
              </a:rPr>
              <a:t></a:t>
            </a:r>
            <a:r>
              <a:rPr dirty="0" sz="1300" spc="-20" b="1">
                <a:solidFill>
                  <a:srgbClr val="43B02A"/>
                </a:solidFill>
                <a:latin typeface="Arial"/>
                <a:cs typeface="Arial"/>
              </a:rPr>
              <a:t>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Develop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sustainability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standards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allowing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a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building block approach </a:t>
            </a:r>
            <a:r>
              <a:rPr dirty="0" sz="1300" spc="-5" b="1">
                <a:solidFill>
                  <a:srgbClr val="43B02A"/>
                </a:solidFill>
                <a:latin typeface="Carlito"/>
                <a:cs typeface="Carlito"/>
              </a:rPr>
              <a:t>for </a:t>
            </a:r>
            <a:r>
              <a:rPr dirty="0" sz="1300" spc="-20" b="1">
                <a:solidFill>
                  <a:srgbClr val="43B02A"/>
                </a:solidFill>
                <a:latin typeface="Carlito"/>
                <a:cs typeface="Carlito"/>
              </a:rPr>
              <a:t>key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396" y="5991864"/>
            <a:ext cx="9201150" cy="535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0485" marR="5080" indent="-635">
              <a:lnSpc>
                <a:spcPct val="101499"/>
              </a:lnSpc>
              <a:spcBef>
                <a:spcPts val="95"/>
              </a:spcBef>
            </a:pP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jurisdictions,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so as </a:t>
            </a:r>
            <a:r>
              <a:rPr dirty="0" sz="1300" spc="-10" b="1">
                <a:solidFill>
                  <a:srgbClr val="43B02A"/>
                </a:solidFill>
                <a:latin typeface="Carlito"/>
                <a:cs typeface="Carlito"/>
              </a:rPr>
              <a:t>to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provide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a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globally </a:t>
            </a:r>
            <a:r>
              <a:rPr dirty="0" sz="1300" b="1" i="1">
                <a:solidFill>
                  <a:srgbClr val="43B02A"/>
                </a:solidFill>
                <a:latin typeface="Carlito"/>
                <a:cs typeface="Carlito"/>
              </a:rPr>
              <a:t>consistent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and comparable sustainability </a:t>
            </a:r>
            <a:r>
              <a:rPr dirty="0" sz="1300" b="1" i="1">
                <a:solidFill>
                  <a:srgbClr val="43B02A"/>
                </a:solidFill>
                <a:latin typeface="Carlito"/>
                <a:cs typeface="Carlito"/>
              </a:rPr>
              <a:t>reporting </a:t>
            </a:r>
            <a:r>
              <a:rPr dirty="0" sz="1300" spc="5" b="1" i="1">
                <a:solidFill>
                  <a:srgbClr val="43B02A"/>
                </a:solidFill>
                <a:latin typeface="Carlito"/>
                <a:cs typeface="Carlito"/>
              </a:rPr>
              <a:t>baseline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, </a:t>
            </a:r>
            <a:r>
              <a:rPr dirty="0" sz="1300" spc="15" b="1">
                <a:solidFill>
                  <a:srgbClr val="43B02A"/>
                </a:solidFill>
                <a:latin typeface="Carlito"/>
                <a:cs typeface="Carlito"/>
              </a:rPr>
              <a:t>while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also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providing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flexibility  </a:t>
            </a:r>
            <a:r>
              <a:rPr dirty="0" sz="1300" spc="-5" b="1">
                <a:solidFill>
                  <a:srgbClr val="43B02A"/>
                </a:solidFill>
                <a:latin typeface="Carlito"/>
                <a:cs typeface="Carlito"/>
              </a:rPr>
              <a:t>for</a:t>
            </a:r>
            <a:r>
              <a:rPr dirty="0" sz="1300" spc="2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coordination</a:t>
            </a:r>
            <a:r>
              <a:rPr dirty="0" sz="1300" spc="-4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15" b="1">
                <a:solidFill>
                  <a:srgbClr val="43B02A"/>
                </a:solidFill>
                <a:latin typeface="Carlito"/>
                <a:cs typeface="Carlito"/>
              </a:rPr>
              <a:t>on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reporting</a:t>
            </a:r>
            <a:r>
              <a:rPr dirty="0" sz="1300" spc="-3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requirements</a:t>
            </a:r>
            <a:r>
              <a:rPr dirty="0" sz="1300" spc="-5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b="1">
                <a:solidFill>
                  <a:srgbClr val="43B02A"/>
                </a:solidFill>
                <a:latin typeface="Carlito"/>
                <a:cs typeface="Carlito"/>
              </a:rPr>
              <a:t>that</a:t>
            </a:r>
            <a:r>
              <a:rPr dirty="0" sz="1300" spc="-10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capture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wider</a:t>
            </a:r>
            <a:r>
              <a:rPr dirty="0" sz="1300" spc="-20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5" b="1">
                <a:solidFill>
                  <a:srgbClr val="43B02A"/>
                </a:solidFill>
                <a:latin typeface="Carlito"/>
                <a:cs typeface="Carlito"/>
              </a:rPr>
              <a:t>sustainability</a:t>
            </a:r>
            <a:r>
              <a:rPr dirty="0" sz="1300" spc="-55" b="1">
                <a:solidFill>
                  <a:srgbClr val="43B02A"/>
                </a:solidFill>
                <a:latin typeface="Carlito"/>
                <a:cs typeface="Carlito"/>
              </a:rPr>
              <a:t> </a:t>
            </a:r>
            <a:r>
              <a:rPr dirty="0" sz="1300" spc="10" b="1">
                <a:solidFill>
                  <a:srgbClr val="43B02A"/>
                </a:solidFill>
                <a:latin typeface="Carlito"/>
                <a:cs typeface="Carlito"/>
              </a:rPr>
              <a:t>impacts)</a:t>
            </a:r>
            <a:endParaRPr sz="1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45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7952" y="1987296"/>
            <a:ext cx="9491980" cy="451484"/>
            <a:chOff x="377952" y="1987296"/>
            <a:chExt cx="9491980" cy="451484"/>
          </a:xfrm>
        </p:grpSpPr>
        <p:sp>
          <p:nvSpPr>
            <p:cNvPr id="3" name="object 3"/>
            <p:cNvSpPr/>
            <p:nvPr/>
          </p:nvSpPr>
          <p:spPr>
            <a:xfrm>
              <a:off x="390143" y="1996440"/>
              <a:ext cx="9470390" cy="433070"/>
            </a:xfrm>
            <a:custGeom>
              <a:avLst/>
              <a:gdLst/>
              <a:ahLst/>
              <a:cxnLst/>
              <a:rect l="l" t="t" r="r" b="b"/>
              <a:pathLst>
                <a:path w="9470390" h="433069">
                  <a:moveTo>
                    <a:pt x="9470135" y="432815"/>
                  </a:moveTo>
                  <a:lnTo>
                    <a:pt x="9470135" y="73151"/>
                  </a:lnTo>
                  <a:lnTo>
                    <a:pt x="9396983" y="0"/>
                  </a:lnTo>
                  <a:lnTo>
                    <a:pt x="0" y="0"/>
                  </a:lnTo>
                  <a:lnTo>
                    <a:pt x="0" y="432815"/>
                  </a:lnTo>
                  <a:lnTo>
                    <a:pt x="9470135" y="432815"/>
                  </a:lnTo>
                  <a:close/>
                </a:path>
              </a:pathLst>
            </a:custGeom>
            <a:solidFill>
              <a:srgbClr val="43B0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77952" y="1987296"/>
              <a:ext cx="9491980" cy="451484"/>
            </a:xfrm>
            <a:custGeom>
              <a:avLst/>
              <a:gdLst/>
              <a:ahLst/>
              <a:cxnLst/>
              <a:rect l="l" t="t" r="r" b="b"/>
              <a:pathLst>
                <a:path w="9491980" h="451485">
                  <a:moveTo>
                    <a:pt x="9491472" y="448056"/>
                  </a:moveTo>
                  <a:lnTo>
                    <a:pt x="9491472" y="76200"/>
                  </a:lnTo>
                  <a:lnTo>
                    <a:pt x="9415272" y="0"/>
                  </a:lnTo>
                  <a:lnTo>
                    <a:pt x="6096" y="0"/>
                  </a:lnTo>
                  <a:lnTo>
                    <a:pt x="0" y="3048"/>
                  </a:lnTo>
                  <a:lnTo>
                    <a:pt x="0" y="448056"/>
                  </a:lnTo>
                  <a:lnTo>
                    <a:pt x="6096" y="451104"/>
                  </a:lnTo>
                  <a:lnTo>
                    <a:pt x="12192" y="451104"/>
                  </a:lnTo>
                  <a:lnTo>
                    <a:pt x="12192" y="21336"/>
                  </a:lnTo>
                  <a:lnTo>
                    <a:pt x="21336" y="9144"/>
                  </a:lnTo>
                  <a:lnTo>
                    <a:pt x="21336" y="21336"/>
                  </a:lnTo>
                  <a:lnTo>
                    <a:pt x="9403080" y="21336"/>
                  </a:lnTo>
                  <a:lnTo>
                    <a:pt x="9403080" y="18288"/>
                  </a:lnTo>
                  <a:lnTo>
                    <a:pt x="9409176" y="21336"/>
                  </a:lnTo>
                  <a:lnTo>
                    <a:pt x="9409176" y="24130"/>
                  </a:lnTo>
                  <a:lnTo>
                    <a:pt x="9473184" y="85471"/>
                  </a:lnTo>
                  <a:lnTo>
                    <a:pt x="9473184" y="82296"/>
                  </a:lnTo>
                  <a:lnTo>
                    <a:pt x="9476232" y="88392"/>
                  </a:lnTo>
                  <a:lnTo>
                    <a:pt x="9476232" y="429768"/>
                  </a:lnTo>
                  <a:lnTo>
                    <a:pt x="9482328" y="429768"/>
                  </a:lnTo>
                  <a:lnTo>
                    <a:pt x="9482328" y="451104"/>
                  </a:lnTo>
                  <a:lnTo>
                    <a:pt x="9488424" y="451104"/>
                  </a:lnTo>
                  <a:lnTo>
                    <a:pt x="9491472" y="448056"/>
                  </a:lnTo>
                  <a:close/>
                </a:path>
                <a:path w="9491980" h="451485">
                  <a:moveTo>
                    <a:pt x="21336" y="21336"/>
                  </a:moveTo>
                  <a:lnTo>
                    <a:pt x="21336" y="9144"/>
                  </a:lnTo>
                  <a:lnTo>
                    <a:pt x="12192" y="21336"/>
                  </a:lnTo>
                  <a:lnTo>
                    <a:pt x="21336" y="21336"/>
                  </a:lnTo>
                  <a:close/>
                </a:path>
                <a:path w="9491980" h="451485">
                  <a:moveTo>
                    <a:pt x="21336" y="429768"/>
                  </a:moveTo>
                  <a:lnTo>
                    <a:pt x="21336" y="21336"/>
                  </a:lnTo>
                  <a:lnTo>
                    <a:pt x="12192" y="21336"/>
                  </a:lnTo>
                  <a:lnTo>
                    <a:pt x="12192" y="429768"/>
                  </a:lnTo>
                  <a:lnTo>
                    <a:pt x="21336" y="429768"/>
                  </a:lnTo>
                  <a:close/>
                </a:path>
                <a:path w="9491980" h="451485">
                  <a:moveTo>
                    <a:pt x="9482328" y="429768"/>
                  </a:moveTo>
                  <a:lnTo>
                    <a:pt x="12192" y="429768"/>
                  </a:lnTo>
                  <a:lnTo>
                    <a:pt x="21336" y="441960"/>
                  </a:lnTo>
                  <a:lnTo>
                    <a:pt x="21336" y="451104"/>
                  </a:lnTo>
                  <a:lnTo>
                    <a:pt x="9473184" y="451104"/>
                  </a:lnTo>
                  <a:lnTo>
                    <a:pt x="9473184" y="441960"/>
                  </a:lnTo>
                  <a:lnTo>
                    <a:pt x="9482328" y="429768"/>
                  </a:lnTo>
                  <a:close/>
                </a:path>
                <a:path w="9491980" h="451485">
                  <a:moveTo>
                    <a:pt x="21336" y="451104"/>
                  </a:moveTo>
                  <a:lnTo>
                    <a:pt x="21336" y="441960"/>
                  </a:lnTo>
                  <a:lnTo>
                    <a:pt x="12192" y="429768"/>
                  </a:lnTo>
                  <a:lnTo>
                    <a:pt x="12192" y="451104"/>
                  </a:lnTo>
                  <a:lnTo>
                    <a:pt x="21336" y="451104"/>
                  </a:lnTo>
                  <a:close/>
                </a:path>
                <a:path w="9491980" h="451485">
                  <a:moveTo>
                    <a:pt x="9409176" y="21336"/>
                  </a:moveTo>
                  <a:lnTo>
                    <a:pt x="9403080" y="18288"/>
                  </a:lnTo>
                  <a:lnTo>
                    <a:pt x="9406260" y="21336"/>
                  </a:lnTo>
                  <a:lnTo>
                    <a:pt x="9409176" y="21336"/>
                  </a:lnTo>
                  <a:close/>
                </a:path>
                <a:path w="9491980" h="451485">
                  <a:moveTo>
                    <a:pt x="9406260" y="21336"/>
                  </a:moveTo>
                  <a:lnTo>
                    <a:pt x="9403080" y="18288"/>
                  </a:lnTo>
                  <a:lnTo>
                    <a:pt x="9403080" y="21336"/>
                  </a:lnTo>
                  <a:lnTo>
                    <a:pt x="9406260" y="21336"/>
                  </a:lnTo>
                  <a:close/>
                </a:path>
                <a:path w="9491980" h="451485">
                  <a:moveTo>
                    <a:pt x="9409176" y="24130"/>
                  </a:moveTo>
                  <a:lnTo>
                    <a:pt x="9409176" y="21336"/>
                  </a:lnTo>
                  <a:lnTo>
                    <a:pt x="9406260" y="21336"/>
                  </a:lnTo>
                  <a:lnTo>
                    <a:pt x="9409176" y="24130"/>
                  </a:lnTo>
                  <a:close/>
                </a:path>
                <a:path w="9491980" h="451485">
                  <a:moveTo>
                    <a:pt x="9476232" y="88392"/>
                  </a:moveTo>
                  <a:lnTo>
                    <a:pt x="9473184" y="82296"/>
                  </a:lnTo>
                  <a:lnTo>
                    <a:pt x="9473184" y="85471"/>
                  </a:lnTo>
                  <a:lnTo>
                    <a:pt x="9476232" y="88392"/>
                  </a:lnTo>
                  <a:close/>
                </a:path>
                <a:path w="9491980" h="451485">
                  <a:moveTo>
                    <a:pt x="9476232" y="429768"/>
                  </a:moveTo>
                  <a:lnTo>
                    <a:pt x="9476232" y="88392"/>
                  </a:lnTo>
                  <a:lnTo>
                    <a:pt x="9473184" y="85471"/>
                  </a:lnTo>
                  <a:lnTo>
                    <a:pt x="9473184" y="429768"/>
                  </a:lnTo>
                  <a:lnTo>
                    <a:pt x="9476232" y="429768"/>
                  </a:lnTo>
                  <a:close/>
                </a:path>
                <a:path w="9491980" h="451485">
                  <a:moveTo>
                    <a:pt x="9482328" y="451104"/>
                  </a:moveTo>
                  <a:lnTo>
                    <a:pt x="9482328" y="429768"/>
                  </a:lnTo>
                  <a:lnTo>
                    <a:pt x="9473184" y="441960"/>
                  </a:lnTo>
                  <a:lnTo>
                    <a:pt x="9473184" y="451104"/>
                  </a:lnTo>
                  <a:lnTo>
                    <a:pt x="9482328" y="4511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401735" y="1239301"/>
            <a:ext cx="7428230" cy="110172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650" spc="5">
                <a:latin typeface="Carlito"/>
                <a:cs typeface="Carlito"/>
              </a:rPr>
              <a:t>EU </a:t>
            </a:r>
            <a:r>
              <a:rPr dirty="0" sz="1650" spc="-5">
                <a:latin typeface="Carlito"/>
                <a:cs typeface="Carlito"/>
              </a:rPr>
              <a:t>sustainability </a:t>
            </a:r>
            <a:r>
              <a:rPr dirty="0" sz="1650" spc="-10">
                <a:latin typeface="Carlito"/>
                <a:cs typeface="Carlito"/>
              </a:rPr>
              <a:t>reporting</a:t>
            </a:r>
            <a:r>
              <a:rPr dirty="0" sz="1650" spc="-45">
                <a:latin typeface="Carlito"/>
                <a:cs typeface="Carlito"/>
              </a:rPr>
              <a:t> </a:t>
            </a:r>
            <a:r>
              <a:rPr dirty="0" sz="1650" spc="-15">
                <a:latin typeface="Carlito"/>
                <a:cs typeface="Carlito"/>
              </a:rPr>
              <a:t>standards</a:t>
            </a:r>
            <a:endParaRPr sz="1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1450" spc="20" i="1">
                <a:solidFill>
                  <a:srgbClr val="6A6A6A"/>
                </a:solidFill>
                <a:latin typeface="Carlito"/>
                <a:cs typeface="Carlito"/>
              </a:rPr>
              <a:t>A </a:t>
            </a:r>
            <a:r>
              <a:rPr dirty="0" sz="1450" spc="5" i="1">
                <a:solidFill>
                  <a:srgbClr val="6A6A6A"/>
                </a:solidFill>
                <a:latin typeface="Carlito"/>
                <a:cs typeface="Carlito"/>
              </a:rPr>
              <a:t>first-in-kind </a:t>
            </a:r>
            <a:r>
              <a:rPr dirty="0" sz="1450" spc="15" i="1">
                <a:solidFill>
                  <a:srgbClr val="6A6A6A"/>
                </a:solidFill>
                <a:latin typeface="Carlito"/>
                <a:cs typeface="Carlito"/>
              </a:rPr>
              <a:t>comprehensive </a:t>
            </a:r>
            <a:r>
              <a:rPr dirty="0" sz="1450" spc="10" i="1">
                <a:solidFill>
                  <a:srgbClr val="6A6A6A"/>
                </a:solidFill>
                <a:latin typeface="Carlito"/>
                <a:cs typeface="Carlito"/>
              </a:rPr>
              <a:t>report </a:t>
            </a:r>
            <a:r>
              <a:rPr dirty="0" sz="1450" spc="15" i="1">
                <a:solidFill>
                  <a:srgbClr val="6A6A6A"/>
                </a:solidFill>
                <a:latin typeface="Carlito"/>
                <a:cs typeface="Carlito"/>
              </a:rPr>
              <a:t>paving the way </a:t>
            </a:r>
            <a:r>
              <a:rPr dirty="0" sz="1450" spc="5" i="1">
                <a:solidFill>
                  <a:srgbClr val="6A6A6A"/>
                </a:solidFill>
                <a:latin typeface="Carlito"/>
                <a:cs typeface="Carlito"/>
              </a:rPr>
              <a:t>for </a:t>
            </a:r>
            <a:r>
              <a:rPr dirty="0" sz="1450" spc="10" i="1">
                <a:solidFill>
                  <a:srgbClr val="6A6A6A"/>
                </a:solidFill>
                <a:latin typeface="Carlito"/>
                <a:cs typeface="Carlito"/>
              </a:rPr>
              <a:t>possible European </a:t>
            </a:r>
            <a:r>
              <a:rPr dirty="0" sz="1450" spc="10" i="1">
                <a:solidFill>
                  <a:srgbClr val="53565A"/>
                </a:solidFill>
                <a:latin typeface="Carlito"/>
                <a:cs typeface="Carlito"/>
              </a:rPr>
              <a:t>Standard-Se</a:t>
            </a:r>
            <a:r>
              <a:rPr dirty="0" sz="1450" spc="10" i="1">
                <a:solidFill>
                  <a:srgbClr val="6A6A6A"/>
                </a:solidFill>
                <a:latin typeface="Carlito"/>
                <a:cs typeface="Carlito"/>
              </a:rPr>
              <a:t>tting</a:t>
            </a:r>
            <a:r>
              <a:rPr dirty="0" sz="1450" spc="20" i="1">
                <a:solidFill>
                  <a:srgbClr val="6A6A6A"/>
                </a:solidFill>
                <a:latin typeface="Carlito"/>
                <a:cs typeface="Carlito"/>
              </a:rPr>
              <a:t> </a:t>
            </a:r>
            <a:r>
              <a:rPr dirty="0" sz="1450" spc="5" i="1">
                <a:solidFill>
                  <a:srgbClr val="6A6A6A"/>
                </a:solidFill>
                <a:latin typeface="Carlito"/>
                <a:cs typeface="Carlito"/>
              </a:rPr>
              <a:t>(ESS)</a:t>
            </a:r>
            <a:endParaRPr sz="145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850">
              <a:latin typeface="Carlito"/>
              <a:cs typeface="Carlito"/>
            </a:endParaRPr>
          </a:p>
          <a:p>
            <a:pPr marL="2593975">
              <a:lnSpc>
                <a:spcPct val="100000"/>
              </a:lnSpc>
            </a:pPr>
            <a:r>
              <a:rPr dirty="0" sz="1650" spc="-10">
                <a:solidFill>
                  <a:srgbClr val="FFFFFF"/>
                </a:solidFill>
                <a:latin typeface="Carlito"/>
                <a:cs typeface="Carlito"/>
              </a:rPr>
              <a:t>Rolling </a:t>
            </a:r>
            <a:r>
              <a:rPr dirty="0" sz="1650" spc="-5">
                <a:solidFill>
                  <a:srgbClr val="FFFFFF"/>
                </a:solidFill>
                <a:latin typeface="Carlito"/>
                <a:cs typeface="Carlito"/>
              </a:rPr>
              <a:t>out </a:t>
            </a:r>
            <a:r>
              <a:rPr dirty="0" sz="165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dirty="0" sz="1650" spc="-5">
                <a:solidFill>
                  <a:srgbClr val="FFFFFF"/>
                </a:solidFill>
                <a:latin typeface="Carlito"/>
                <a:cs typeface="Carlito"/>
              </a:rPr>
              <a:t>phased-in </a:t>
            </a:r>
            <a:r>
              <a:rPr dirty="0" sz="1650" spc="-10">
                <a:solidFill>
                  <a:srgbClr val="FFFFFF"/>
                </a:solidFill>
                <a:latin typeface="Carlito"/>
                <a:cs typeface="Carlito"/>
              </a:rPr>
              <a:t>standard-setting</a:t>
            </a:r>
            <a:r>
              <a:rPr dirty="0" sz="1650" spc="10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650" spc="-5" b="1">
                <a:solidFill>
                  <a:srgbClr val="FFFFFF"/>
                </a:solidFill>
                <a:latin typeface="Carlito"/>
                <a:cs typeface="Carlito"/>
              </a:rPr>
              <a:t>roadmap</a:t>
            </a:r>
            <a:endParaRPr sz="165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88507" y="6382009"/>
            <a:ext cx="69215" cy="1282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10">
                <a:latin typeface="Carlito"/>
                <a:cs typeface="Carlito"/>
              </a:rPr>
              <a:t>8</a:t>
            </a:r>
            <a:endParaRPr sz="65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4048" y="2496312"/>
            <a:ext cx="3502660" cy="3804285"/>
          </a:xfrm>
          <a:custGeom>
            <a:avLst/>
            <a:gdLst/>
            <a:ahLst/>
            <a:cxnLst/>
            <a:rect l="l" t="t" r="r" b="b"/>
            <a:pathLst>
              <a:path w="3502660" h="3804285">
                <a:moveTo>
                  <a:pt x="3502152" y="3803904"/>
                </a:moveTo>
                <a:lnTo>
                  <a:pt x="3502152" y="0"/>
                </a:lnTo>
                <a:lnTo>
                  <a:pt x="3048" y="0"/>
                </a:lnTo>
                <a:lnTo>
                  <a:pt x="0" y="3048"/>
                </a:lnTo>
                <a:lnTo>
                  <a:pt x="0" y="3803904"/>
                </a:lnTo>
                <a:lnTo>
                  <a:pt x="6096" y="3803904"/>
                </a:lnTo>
                <a:lnTo>
                  <a:pt x="6096" y="9144"/>
                </a:lnTo>
                <a:lnTo>
                  <a:pt x="9144" y="6096"/>
                </a:lnTo>
                <a:lnTo>
                  <a:pt x="9144" y="9144"/>
                </a:lnTo>
                <a:lnTo>
                  <a:pt x="3496056" y="9144"/>
                </a:lnTo>
                <a:lnTo>
                  <a:pt x="3496056" y="6096"/>
                </a:lnTo>
                <a:lnTo>
                  <a:pt x="3499104" y="9144"/>
                </a:lnTo>
                <a:lnTo>
                  <a:pt x="3499104" y="3803904"/>
                </a:lnTo>
                <a:lnTo>
                  <a:pt x="3502152" y="3803904"/>
                </a:lnTo>
                <a:close/>
              </a:path>
              <a:path w="3502660" h="3804285">
                <a:moveTo>
                  <a:pt x="9144" y="9144"/>
                </a:moveTo>
                <a:lnTo>
                  <a:pt x="9144" y="6096"/>
                </a:lnTo>
                <a:lnTo>
                  <a:pt x="6096" y="9144"/>
                </a:lnTo>
                <a:lnTo>
                  <a:pt x="9144" y="9144"/>
                </a:lnTo>
                <a:close/>
              </a:path>
              <a:path w="3502660" h="3804285">
                <a:moveTo>
                  <a:pt x="9144" y="3797808"/>
                </a:moveTo>
                <a:lnTo>
                  <a:pt x="9144" y="9144"/>
                </a:lnTo>
                <a:lnTo>
                  <a:pt x="6096" y="9144"/>
                </a:lnTo>
                <a:lnTo>
                  <a:pt x="6096" y="3797808"/>
                </a:lnTo>
                <a:lnTo>
                  <a:pt x="9144" y="3797808"/>
                </a:lnTo>
                <a:close/>
              </a:path>
              <a:path w="3502660" h="3804285">
                <a:moveTo>
                  <a:pt x="3499104" y="3797808"/>
                </a:moveTo>
                <a:lnTo>
                  <a:pt x="6096" y="3797808"/>
                </a:lnTo>
                <a:lnTo>
                  <a:pt x="9144" y="3800856"/>
                </a:lnTo>
                <a:lnTo>
                  <a:pt x="9144" y="3803904"/>
                </a:lnTo>
                <a:lnTo>
                  <a:pt x="3496056" y="3803904"/>
                </a:lnTo>
                <a:lnTo>
                  <a:pt x="3496056" y="3800856"/>
                </a:lnTo>
                <a:lnTo>
                  <a:pt x="3499104" y="3797808"/>
                </a:lnTo>
                <a:close/>
              </a:path>
              <a:path w="3502660" h="3804285">
                <a:moveTo>
                  <a:pt x="9144" y="3803904"/>
                </a:moveTo>
                <a:lnTo>
                  <a:pt x="9144" y="3800856"/>
                </a:lnTo>
                <a:lnTo>
                  <a:pt x="6096" y="3797808"/>
                </a:lnTo>
                <a:lnTo>
                  <a:pt x="6096" y="3803904"/>
                </a:lnTo>
                <a:lnTo>
                  <a:pt x="9144" y="3803904"/>
                </a:lnTo>
                <a:close/>
              </a:path>
              <a:path w="3502660" h="3804285">
                <a:moveTo>
                  <a:pt x="3499104" y="9144"/>
                </a:moveTo>
                <a:lnTo>
                  <a:pt x="3496056" y="6096"/>
                </a:lnTo>
                <a:lnTo>
                  <a:pt x="3496056" y="9144"/>
                </a:lnTo>
                <a:lnTo>
                  <a:pt x="3499104" y="9144"/>
                </a:lnTo>
                <a:close/>
              </a:path>
              <a:path w="3502660" h="3804285">
                <a:moveTo>
                  <a:pt x="3499104" y="3797808"/>
                </a:moveTo>
                <a:lnTo>
                  <a:pt x="3499104" y="9144"/>
                </a:lnTo>
                <a:lnTo>
                  <a:pt x="3496056" y="9144"/>
                </a:lnTo>
                <a:lnTo>
                  <a:pt x="3496056" y="3797808"/>
                </a:lnTo>
                <a:lnTo>
                  <a:pt x="3499104" y="3797808"/>
                </a:lnTo>
                <a:close/>
              </a:path>
              <a:path w="3502660" h="3804285">
                <a:moveTo>
                  <a:pt x="3499104" y="3803904"/>
                </a:moveTo>
                <a:lnTo>
                  <a:pt x="3499104" y="3797808"/>
                </a:lnTo>
                <a:lnTo>
                  <a:pt x="3496056" y="3800856"/>
                </a:lnTo>
                <a:lnTo>
                  <a:pt x="3496056" y="3803904"/>
                </a:lnTo>
                <a:lnTo>
                  <a:pt x="3499104" y="38039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50596" y="2517142"/>
            <a:ext cx="3368675" cy="37166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3980">
              <a:lnSpc>
                <a:spcPct val="101499"/>
              </a:lnSpc>
              <a:spcBef>
                <a:spcPts val="95"/>
              </a:spcBef>
            </a:pPr>
            <a:r>
              <a:rPr dirty="0" sz="1300" spc="5">
                <a:latin typeface="Carlito"/>
                <a:cs typeface="Carlito"/>
              </a:rPr>
              <a:t>Given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5" b="1">
                <a:latin typeface="Carlito"/>
                <a:cs typeface="Carlito"/>
              </a:rPr>
              <a:t>level </a:t>
            </a:r>
            <a:r>
              <a:rPr dirty="0" sz="1300" spc="10" b="1">
                <a:latin typeface="Carlito"/>
                <a:cs typeface="Carlito"/>
              </a:rPr>
              <a:t>of </a:t>
            </a:r>
            <a:r>
              <a:rPr dirty="0" sz="1300" spc="5" b="1">
                <a:latin typeface="Carlito"/>
                <a:cs typeface="Carlito"/>
              </a:rPr>
              <a:t>urgency </a:t>
            </a:r>
            <a:r>
              <a:rPr dirty="0" sz="1300" spc="5">
                <a:latin typeface="Carlito"/>
                <a:cs typeface="Carlito"/>
              </a:rPr>
              <a:t>and </a:t>
            </a:r>
            <a:r>
              <a:rPr dirty="0" sz="1300" spc="10" b="1">
                <a:latin typeface="Carlito"/>
                <a:cs typeface="Carlito"/>
              </a:rPr>
              <a:t>EU ambition </a:t>
            </a:r>
            <a:r>
              <a:rPr dirty="0" sz="1300" spc="-10">
                <a:latin typeface="Carlito"/>
                <a:cs typeface="Carlito"/>
              </a:rPr>
              <a:t>to  </a:t>
            </a:r>
            <a:r>
              <a:rPr dirty="0" sz="1300" spc="5">
                <a:latin typeface="Carlito"/>
                <a:cs typeface="Carlito"/>
              </a:rPr>
              <a:t>move </a:t>
            </a:r>
            <a:r>
              <a:rPr dirty="0" sz="1300" spc="-10">
                <a:latin typeface="Carlito"/>
                <a:cs typeface="Carlito"/>
              </a:rPr>
              <a:t>swiftly,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5">
                <a:latin typeface="Carlito"/>
                <a:cs typeface="Carlito"/>
              </a:rPr>
              <a:t>PTF </a:t>
            </a:r>
            <a:r>
              <a:rPr dirty="0" sz="1300">
                <a:latin typeface="Carlito"/>
                <a:cs typeface="Carlito"/>
              </a:rPr>
              <a:t>recommends </a:t>
            </a:r>
            <a:r>
              <a:rPr dirty="0" sz="1300" spc="-5">
                <a:latin typeface="Carlito"/>
                <a:cs typeface="Carlito"/>
              </a:rPr>
              <a:t>that </a:t>
            </a:r>
            <a:r>
              <a:rPr dirty="0" sz="1300" spc="10" b="1">
                <a:latin typeface="Carlito"/>
                <a:cs typeface="Carlito"/>
              </a:rPr>
              <a:t>the </a:t>
            </a:r>
            <a:r>
              <a:rPr dirty="0" sz="1300" b="1">
                <a:latin typeface="Carlito"/>
                <a:cs typeface="Carlito"/>
              </a:rPr>
              <a:t>ESS  </a:t>
            </a:r>
            <a:r>
              <a:rPr dirty="0" sz="1300" spc="15" b="1">
                <a:latin typeface="Carlito"/>
                <a:cs typeface="Carlito"/>
              </a:rPr>
              <a:t>be </a:t>
            </a:r>
            <a:r>
              <a:rPr dirty="0" sz="1300" spc="10" b="1">
                <a:latin typeface="Carlito"/>
                <a:cs typeface="Carlito"/>
              </a:rPr>
              <a:t>implemented in phases, with </a:t>
            </a:r>
            <a:r>
              <a:rPr dirty="0" sz="1300" spc="5" b="1">
                <a:latin typeface="Carlito"/>
                <a:cs typeface="Carlito"/>
              </a:rPr>
              <a:t>an  </a:t>
            </a:r>
            <a:r>
              <a:rPr dirty="0" sz="1300" spc="10" b="1">
                <a:latin typeface="Carlito"/>
                <a:cs typeface="Carlito"/>
              </a:rPr>
              <a:t>enhancement of </a:t>
            </a:r>
            <a:r>
              <a:rPr dirty="0" sz="1300" b="1">
                <a:latin typeface="Carlito"/>
                <a:cs typeface="Carlito"/>
              </a:rPr>
              <a:t>content </a:t>
            </a:r>
            <a:r>
              <a:rPr dirty="0" sz="1300" spc="5" b="1">
                <a:latin typeface="Carlito"/>
                <a:cs typeface="Carlito"/>
              </a:rPr>
              <a:t>approach</a:t>
            </a:r>
            <a:r>
              <a:rPr dirty="0" sz="1300" spc="5">
                <a:latin typeface="Carlito"/>
                <a:cs typeface="Carlito"/>
              </a:rPr>
              <a:t>, </a:t>
            </a:r>
            <a:r>
              <a:rPr dirty="0" sz="1300" spc="-10">
                <a:latin typeface="Carlito"/>
                <a:cs typeface="Carlito"/>
              </a:rPr>
              <a:t>to  </a:t>
            </a:r>
            <a:r>
              <a:rPr dirty="0" sz="1300">
                <a:latin typeface="Carlito"/>
                <a:cs typeface="Carlito"/>
              </a:rPr>
              <a:t>eventually achieve the </a:t>
            </a:r>
            <a:r>
              <a:rPr dirty="0" sz="1300" spc="-10">
                <a:latin typeface="Carlito"/>
                <a:cs typeface="Carlito"/>
              </a:rPr>
              <a:t>target </a:t>
            </a:r>
            <a:r>
              <a:rPr dirty="0" sz="1300" spc="-5">
                <a:latin typeface="Carlito"/>
                <a:cs typeface="Carlito"/>
              </a:rPr>
              <a:t>architecture </a:t>
            </a:r>
            <a:r>
              <a:rPr dirty="0" sz="1300" spc="5">
                <a:latin typeface="Carlito"/>
                <a:cs typeface="Carlito"/>
              </a:rPr>
              <a:t>and a  </a:t>
            </a:r>
            <a:r>
              <a:rPr dirty="0" sz="1300">
                <a:latin typeface="Carlito"/>
                <a:cs typeface="Carlito"/>
              </a:rPr>
              <a:t>robust sustainability </a:t>
            </a:r>
            <a:r>
              <a:rPr dirty="0" sz="1300" spc="-5">
                <a:latin typeface="Carlito"/>
                <a:cs typeface="Carlito"/>
              </a:rPr>
              <a:t>standards platform </a:t>
            </a:r>
            <a:r>
              <a:rPr dirty="0" sz="1300">
                <a:latin typeface="Carlito"/>
                <a:cs typeface="Carlito"/>
              </a:rPr>
              <a:t>over  time.</a:t>
            </a:r>
            <a:endParaRPr sz="1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300" spc="10">
                <a:latin typeface="Carlito"/>
                <a:cs typeface="Carlito"/>
              </a:rPr>
              <a:t>The </a:t>
            </a:r>
            <a:r>
              <a:rPr dirty="0" sz="1300" spc="5">
                <a:latin typeface="Carlito"/>
                <a:cs typeface="Carlito"/>
              </a:rPr>
              <a:t>PTF </a:t>
            </a:r>
            <a:r>
              <a:rPr dirty="0" sz="1300">
                <a:latin typeface="Carlito"/>
                <a:cs typeface="Carlito"/>
              </a:rPr>
              <a:t>mentioned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>
                <a:latin typeface="Carlito"/>
                <a:cs typeface="Carlito"/>
              </a:rPr>
              <a:t>particular the</a:t>
            </a:r>
            <a:r>
              <a:rPr dirty="0" sz="1300" spc="50">
                <a:latin typeface="Carlito"/>
                <a:cs typeface="Carlito"/>
              </a:rPr>
              <a:t> </a:t>
            </a:r>
            <a:r>
              <a:rPr dirty="0" sz="1300">
                <a:latin typeface="Carlito"/>
                <a:cs typeface="Carlito"/>
              </a:rPr>
              <a:t>importance</a:t>
            </a:r>
            <a:endParaRPr sz="1300">
              <a:latin typeface="Carlito"/>
              <a:cs typeface="Carlito"/>
            </a:endParaRPr>
          </a:p>
          <a:p>
            <a:pPr marL="161925" marR="309245" indent="-149860">
              <a:lnSpc>
                <a:spcPct val="101499"/>
              </a:lnSpc>
              <a:buFont typeface="Arial"/>
              <a:buChar char="•"/>
              <a:tabLst>
                <a:tab pos="162560" algn="l"/>
              </a:tabLst>
            </a:pP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15" b="1">
                <a:latin typeface="Carlito"/>
                <a:cs typeface="Carlito"/>
              </a:rPr>
              <a:t>build on </a:t>
            </a:r>
            <a:r>
              <a:rPr dirty="0" sz="1300" spc="-5" b="1">
                <a:latin typeface="Carlito"/>
                <a:cs typeface="Carlito"/>
              </a:rPr>
              <a:t>TCFD </a:t>
            </a:r>
            <a:r>
              <a:rPr dirty="0" sz="1300" spc="10" b="1">
                <a:latin typeface="Carlito"/>
                <a:cs typeface="Carlito"/>
              </a:rPr>
              <a:t>recommendations </a:t>
            </a:r>
            <a:r>
              <a:rPr dirty="0" sz="1300" spc="-5">
                <a:latin typeface="Carlito"/>
                <a:cs typeface="Carlito"/>
              </a:rPr>
              <a:t>for  climate </a:t>
            </a:r>
            <a:r>
              <a:rPr dirty="0" sz="1300" spc="5">
                <a:latin typeface="Carlito"/>
                <a:cs typeface="Carlito"/>
              </a:rPr>
              <a:t>change </a:t>
            </a:r>
            <a:r>
              <a:rPr dirty="0" sz="1300">
                <a:latin typeface="Carlito"/>
                <a:cs typeface="Carlito"/>
              </a:rPr>
              <a:t>from </a:t>
            </a:r>
            <a:r>
              <a:rPr dirty="0" sz="1300" spc="5">
                <a:latin typeface="Carlito"/>
                <a:cs typeface="Carlito"/>
              </a:rPr>
              <a:t>a financial</a:t>
            </a:r>
            <a:r>
              <a:rPr dirty="0" sz="1300" spc="-5">
                <a:latin typeface="Carlito"/>
                <a:cs typeface="Carlito"/>
              </a:rPr>
              <a:t> materiality</a:t>
            </a:r>
            <a:endParaRPr sz="1300">
              <a:latin typeface="Carlito"/>
              <a:cs typeface="Carlito"/>
            </a:endParaRPr>
          </a:p>
          <a:p>
            <a:pPr marL="161925">
              <a:lnSpc>
                <a:spcPct val="100000"/>
              </a:lnSpc>
              <a:spcBef>
                <a:spcPts val="45"/>
              </a:spcBef>
            </a:pPr>
            <a:r>
              <a:rPr dirty="0" sz="1300">
                <a:latin typeface="Carlito"/>
                <a:cs typeface="Carlito"/>
              </a:rPr>
              <a:t>perspective,</a:t>
            </a:r>
            <a:endParaRPr sz="1300">
              <a:latin typeface="Carlito"/>
              <a:cs typeface="Carlito"/>
            </a:endParaRPr>
          </a:p>
          <a:p>
            <a:pPr marL="161925" marR="262890" indent="-149860">
              <a:lnSpc>
                <a:spcPct val="101499"/>
              </a:lnSpc>
              <a:buFont typeface="Arial"/>
              <a:buChar char="•"/>
              <a:tabLst>
                <a:tab pos="162560" algn="l"/>
              </a:tabLst>
            </a:pP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10" b="1">
                <a:latin typeface="Carlito"/>
                <a:cs typeface="Carlito"/>
              </a:rPr>
              <a:t>ensure </a:t>
            </a:r>
            <a:r>
              <a:rPr dirty="0" sz="1300" spc="5" b="1">
                <a:latin typeface="Carlito"/>
                <a:cs typeface="Carlito"/>
              </a:rPr>
              <a:t>consistency </a:t>
            </a:r>
            <a:r>
              <a:rPr dirty="0" sz="1300" spc="10" b="1">
                <a:latin typeface="Carlito"/>
                <a:cs typeface="Carlito"/>
              </a:rPr>
              <a:t>with the</a:t>
            </a:r>
            <a:r>
              <a:rPr dirty="0" sz="1300" spc="-75" b="1">
                <a:latin typeface="Carlito"/>
                <a:cs typeface="Carlito"/>
              </a:rPr>
              <a:t> </a:t>
            </a:r>
            <a:r>
              <a:rPr dirty="0" sz="1300" spc="10" b="1">
                <a:latin typeface="Carlito"/>
                <a:cs typeface="Carlito"/>
              </a:rPr>
              <a:t>disclosures  required </a:t>
            </a:r>
            <a:r>
              <a:rPr dirty="0" sz="1300" spc="15" b="1">
                <a:latin typeface="Carlito"/>
                <a:cs typeface="Carlito"/>
              </a:rPr>
              <a:t>under </a:t>
            </a:r>
            <a:r>
              <a:rPr dirty="0" sz="1300" spc="10" b="1">
                <a:latin typeface="Carlito"/>
                <a:cs typeface="Carlito"/>
              </a:rPr>
              <a:t>the </a:t>
            </a:r>
            <a:r>
              <a:rPr dirty="0" sz="1300" spc="5" b="1">
                <a:latin typeface="Carlito"/>
                <a:cs typeface="Carlito"/>
              </a:rPr>
              <a:t>SFDR;</a:t>
            </a:r>
            <a:r>
              <a:rPr dirty="0" sz="1300" spc="-100" b="1">
                <a:latin typeface="Carlito"/>
                <a:cs typeface="Carlito"/>
              </a:rPr>
              <a:t> </a:t>
            </a:r>
            <a:r>
              <a:rPr dirty="0" sz="1300" spc="5">
                <a:latin typeface="Carlito"/>
                <a:cs typeface="Carlito"/>
              </a:rPr>
              <a:t>and</a:t>
            </a:r>
            <a:endParaRPr sz="1300">
              <a:latin typeface="Carlito"/>
              <a:cs typeface="Carlito"/>
            </a:endParaRPr>
          </a:p>
          <a:p>
            <a:pPr marL="161925" marR="5080" indent="-149860">
              <a:lnSpc>
                <a:spcPct val="101499"/>
              </a:lnSpc>
              <a:spcBef>
                <a:spcPts val="5"/>
              </a:spcBef>
              <a:buFont typeface="Arial"/>
              <a:buChar char="•"/>
              <a:tabLst>
                <a:tab pos="162560" algn="l"/>
              </a:tabLst>
            </a:pPr>
            <a:r>
              <a:rPr dirty="0" sz="1300" spc="-10">
                <a:latin typeface="Carlito"/>
                <a:cs typeface="Carlito"/>
              </a:rPr>
              <a:t>to </a:t>
            </a:r>
            <a:r>
              <a:rPr dirty="0" sz="1300" spc="5" b="1">
                <a:latin typeface="Carlito"/>
                <a:cs typeface="Carlito"/>
              </a:rPr>
              <a:t>address SMEs </a:t>
            </a:r>
            <a:r>
              <a:rPr dirty="0" sz="1300" spc="15" b="1">
                <a:latin typeface="Carlito"/>
                <a:cs typeface="Carlito"/>
              </a:rPr>
              <a:t>needs </a:t>
            </a:r>
            <a:r>
              <a:rPr dirty="0" sz="1300" spc="5" b="1">
                <a:latin typeface="Carlito"/>
                <a:cs typeface="Carlito"/>
              </a:rPr>
              <a:t>fully</a:t>
            </a:r>
            <a:r>
              <a:rPr dirty="0" sz="1300" spc="5">
                <a:latin typeface="Carlito"/>
                <a:cs typeface="Carlito"/>
              </a:rPr>
              <a:t>, considering </a:t>
            </a:r>
            <a:r>
              <a:rPr dirty="0" sz="1300">
                <a:latin typeface="Carlito"/>
                <a:cs typeface="Carlito"/>
              </a:rPr>
              <a:t>the  increasing </a:t>
            </a:r>
            <a:r>
              <a:rPr dirty="0" sz="1300" spc="5">
                <a:latin typeface="Carlito"/>
                <a:cs typeface="Carlito"/>
              </a:rPr>
              <a:t>demand and </a:t>
            </a:r>
            <a:r>
              <a:rPr dirty="0" sz="1300">
                <a:latin typeface="Carlito"/>
                <a:cs typeface="Carlito"/>
              </a:rPr>
              <a:t>pressure they </a:t>
            </a:r>
            <a:r>
              <a:rPr dirty="0" sz="1300" spc="-5">
                <a:latin typeface="Carlito"/>
                <a:cs typeface="Carlito"/>
              </a:rPr>
              <a:t>face  </a:t>
            </a:r>
            <a:r>
              <a:rPr dirty="0" sz="1300">
                <a:latin typeface="Carlito"/>
                <a:cs typeface="Carlito"/>
              </a:rPr>
              <a:t>from their </a:t>
            </a:r>
            <a:r>
              <a:rPr dirty="0" sz="1300" spc="-5">
                <a:latin typeface="Carlito"/>
                <a:cs typeface="Carlito"/>
              </a:rPr>
              <a:t>stakeholders for </a:t>
            </a:r>
            <a:r>
              <a:rPr dirty="0" sz="1300">
                <a:latin typeface="Carlito"/>
                <a:cs typeface="Carlito"/>
              </a:rPr>
              <a:t>sustainability  information, whether </a:t>
            </a:r>
            <a:r>
              <a:rPr dirty="0" sz="1300" spc="10">
                <a:latin typeface="Carlito"/>
                <a:cs typeface="Carlito"/>
              </a:rPr>
              <a:t>in </a:t>
            </a:r>
            <a:r>
              <a:rPr dirty="0" sz="1300">
                <a:latin typeface="Carlito"/>
                <a:cs typeface="Carlito"/>
              </a:rPr>
              <a:t>the </a:t>
            </a:r>
            <a:r>
              <a:rPr dirty="0" sz="1300" spc="5">
                <a:latin typeface="Carlito"/>
                <a:cs typeface="Carlito"/>
              </a:rPr>
              <a:t>scope of </a:t>
            </a:r>
            <a:r>
              <a:rPr dirty="0" sz="1300">
                <a:latin typeface="Carlito"/>
                <a:cs typeface="Carlito"/>
              </a:rPr>
              <a:t>the</a:t>
            </a:r>
            <a:r>
              <a:rPr dirty="0" sz="1300" spc="65">
                <a:latin typeface="Carlito"/>
                <a:cs typeface="Carlito"/>
              </a:rPr>
              <a:t> </a:t>
            </a:r>
            <a:r>
              <a:rPr dirty="0" sz="1300" spc="10">
                <a:latin typeface="Carlito"/>
                <a:cs typeface="Carlito"/>
              </a:rPr>
              <a:t>NFRD</a:t>
            </a:r>
            <a:endParaRPr sz="1300">
              <a:latin typeface="Carlito"/>
              <a:cs typeface="Carlito"/>
            </a:endParaRPr>
          </a:p>
          <a:p>
            <a:pPr marL="161925">
              <a:lnSpc>
                <a:spcPct val="100000"/>
              </a:lnSpc>
              <a:spcBef>
                <a:spcPts val="45"/>
              </a:spcBef>
            </a:pPr>
            <a:r>
              <a:rPr dirty="0" sz="1300" spc="5">
                <a:latin typeface="Carlito"/>
                <a:cs typeface="Carlito"/>
              </a:rPr>
              <a:t>or </a:t>
            </a:r>
            <a:r>
              <a:rPr dirty="0" sz="1300">
                <a:latin typeface="Carlito"/>
                <a:cs typeface="Carlito"/>
              </a:rPr>
              <a:t>not.</a:t>
            </a:r>
            <a:endParaRPr sz="13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220711" y="3218688"/>
            <a:ext cx="1057910" cy="1697989"/>
            <a:chOff x="7220711" y="3218688"/>
            <a:chExt cx="1057910" cy="1697989"/>
          </a:xfrm>
        </p:grpSpPr>
        <p:sp>
          <p:nvSpPr>
            <p:cNvPr id="10" name="object 10"/>
            <p:cNvSpPr/>
            <p:nvPr/>
          </p:nvSpPr>
          <p:spPr>
            <a:xfrm>
              <a:off x="7223759" y="3224783"/>
              <a:ext cx="1049020" cy="1689100"/>
            </a:xfrm>
            <a:custGeom>
              <a:avLst/>
              <a:gdLst/>
              <a:ahLst/>
              <a:cxnLst/>
              <a:rect l="l" t="t" r="r" b="b"/>
              <a:pathLst>
                <a:path w="1049020" h="1689100">
                  <a:moveTo>
                    <a:pt x="1048511" y="1688591"/>
                  </a:moveTo>
                  <a:lnTo>
                    <a:pt x="1048511" y="0"/>
                  </a:lnTo>
                  <a:lnTo>
                    <a:pt x="0" y="0"/>
                  </a:lnTo>
                  <a:lnTo>
                    <a:pt x="0" y="1688591"/>
                  </a:lnTo>
                  <a:lnTo>
                    <a:pt x="1048511" y="1688591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220711" y="3218688"/>
              <a:ext cx="1057910" cy="1697989"/>
            </a:xfrm>
            <a:custGeom>
              <a:avLst/>
              <a:gdLst/>
              <a:ahLst/>
              <a:cxnLst/>
              <a:rect l="l" t="t" r="r" b="b"/>
              <a:pathLst>
                <a:path w="1057909" h="1697989">
                  <a:moveTo>
                    <a:pt x="1057656" y="1697736"/>
                  </a:moveTo>
                  <a:lnTo>
                    <a:pt x="1057656" y="0"/>
                  </a:lnTo>
                  <a:lnTo>
                    <a:pt x="0" y="0"/>
                  </a:lnTo>
                  <a:lnTo>
                    <a:pt x="0" y="1697736"/>
                  </a:lnTo>
                  <a:lnTo>
                    <a:pt x="3048" y="1697736"/>
                  </a:lnTo>
                  <a:lnTo>
                    <a:pt x="3048" y="12192"/>
                  </a:lnTo>
                  <a:lnTo>
                    <a:pt x="9144" y="6096"/>
                  </a:lnTo>
                  <a:lnTo>
                    <a:pt x="9144" y="12192"/>
                  </a:lnTo>
                  <a:lnTo>
                    <a:pt x="1045464" y="12192"/>
                  </a:lnTo>
                  <a:lnTo>
                    <a:pt x="1045464" y="6096"/>
                  </a:lnTo>
                  <a:lnTo>
                    <a:pt x="1051560" y="12192"/>
                  </a:lnTo>
                  <a:lnTo>
                    <a:pt x="1051560" y="1697736"/>
                  </a:lnTo>
                  <a:lnTo>
                    <a:pt x="1057656" y="1697736"/>
                  </a:lnTo>
                  <a:close/>
                </a:path>
                <a:path w="1057909" h="1697989">
                  <a:moveTo>
                    <a:pt x="9144" y="12192"/>
                  </a:moveTo>
                  <a:lnTo>
                    <a:pt x="9144" y="6096"/>
                  </a:lnTo>
                  <a:lnTo>
                    <a:pt x="3048" y="12192"/>
                  </a:lnTo>
                  <a:lnTo>
                    <a:pt x="9144" y="12192"/>
                  </a:lnTo>
                  <a:close/>
                </a:path>
                <a:path w="1057909" h="1697989">
                  <a:moveTo>
                    <a:pt x="9144" y="1688592"/>
                  </a:moveTo>
                  <a:lnTo>
                    <a:pt x="9144" y="12192"/>
                  </a:lnTo>
                  <a:lnTo>
                    <a:pt x="3048" y="12192"/>
                  </a:lnTo>
                  <a:lnTo>
                    <a:pt x="3048" y="1688592"/>
                  </a:lnTo>
                  <a:lnTo>
                    <a:pt x="9144" y="1688592"/>
                  </a:lnTo>
                  <a:close/>
                </a:path>
                <a:path w="1057909" h="1697989">
                  <a:moveTo>
                    <a:pt x="1051560" y="1688592"/>
                  </a:moveTo>
                  <a:lnTo>
                    <a:pt x="3048" y="1688592"/>
                  </a:lnTo>
                  <a:lnTo>
                    <a:pt x="9144" y="1694688"/>
                  </a:lnTo>
                  <a:lnTo>
                    <a:pt x="9144" y="1697736"/>
                  </a:lnTo>
                  <a:lnTo>
                    <a:pt x="1045464" y="1697736"/>
                  </a:lnTo>
                  <a:lnTo>
                    <a:pt x="1045464" y="1694688"/>
                  </a:lnTo>
                  <a:lnTo>
                    <a:pt x="1051560" y="1688592"/>
                  </a:lnTo>
                  <a:close/>
                </a:path>
                <a:path w="1057909" h="1697989">
                  <a:moveTo>
                    <a:pt x="9144" y="1697736"/>
                  </a:moveTo>
                  <a:lnTo>
                    <a:pt x="9144" y="1694688"/>
                  </a:lnTo>
                  <a:lnTo>
                    <a:pt x="3048" y="1688592"/>
                  </a:lnTo>
                  <a:lnTo>
                    <a:pt x="3048" y="1697736"/>
                  </a:lnTo>
                  <a:lnTo>
                    <a:pt x="9144" y="1697736"/>
                  </a:lnTo>
                  <a:close/>
                </a:path>
                <a:path w="1057909" h="1697989">
                  <a:moveTo>
                    <a:pt x="1051560" y="12192"/>
                  </a:moveTo>
                  <a:lnTo>
                    <a:pt x="1045464" y="6096"/>
                  </a:lnTo>
                  <a:lnTo>
                    <a:pt x="1045464" y="12192"/>
                  </a:lnTo>
                  <a:lnTo>
                    <a:pt x="1051560" y="12192"/>
                  </a:lnTo>
                  <a:close/>
                </a:path>
                <a:path w="1057909" h="1697989">
                  <a:moveTo>
                    <a:pt x="1051560" y="1688592"/>
                  </a:moveTo>
                  <a:lnTo>
                    <a:pt x="1051560" y="12192"/>
                  </a:lnTo>
                  <a:lnTo>
                    <a:pt x="1045464" y="12192"/>
                  </a:lnTo>
                  <a:lnTo>
                    <a:pt x="1045464" y="1688592"/>
                  </a:lnTo>
                  <a:lnTo>
                    <a:pt x="1051560" y="1688592"/>
                  </a:lnTo>
                  <a:close/>
                </a:path>
                <a:path w="1057909" h="1697989">
                  <a:moveTo>
                    <a:pt x="1051560" y="1697736"/>
                  </a:moveTo>
                  <a:lnTo>
                    <a:pt x="1051560" y="1688592"/>
                  </a:lnTo>
                  <a:lnTo>
                    <a:pt x="1045464" y="1694688"/>
                  </a:lnTo>
                  <a:lnTo>
                    <a:pt x="1045464" y="1697736"/>
                  </a:lnTo>
                  <a:lnTo>
                    <a:pt x="1051560" y="1697736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7223759" y="4078223"/>
            <a:ext cx="1049020" cy="835660"/>
          </a:xfrm>
          <a:prstGeom prst="rect">
            <a:avLst/>
          </a:prstGeom>
          <a:solidFill>
            <a:srgbClr val="9DD4C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algn="ctr" marL="198120" marR="182880" indent="-7620">
              <a:lnSpc>
                <a:spcPct val="104600"/>
              </a:lnSpc>
              <a:spcBef>
                <a:spcPts val="630"/>
              </a:spcBef>
            </a:pPr>
            <a:r>
              <a:rPr dirty="0" sz="950" spc="15" b="1">
                <a:latin typeface="Arial"/>
                <a:cs typeface="Arial"/>
              </a:rPr>
              <a:t>Further  </a:t>
            </a:r>
            <a:r>
              <a:rPr dirty="0" sz="950" spc="-5" b="1">
                <a:latin typeface="Arial"/>
                <a:cs typeface="Arial"/>
              </a:rPr>
              <a:t>‘</a:t>
            </a:r>
            <a:r>
              <a:rPr dirty="0" sz="950" spc="-45" b="1">
                <a:latin typeface="Arial"/>
                <a:cs typeface="Arial"/>
              </a:rPr>
              <a:t>A</a:t>
            </a:r>
            <a:r>
              <a:rPr dirty="0" sz="950" spc="15" b="1">
                <a:latin typeface="Arial"/>
                <a:cs typeface="Arial"/>
              </a:rPr>
              <a:t>d</a:t>
            </a:r>
            <a:r>
              <a:rPr dirty="0" sz="950" spc="15" b="1">
                <a:latin typeface="Arial"/>
                <a:cs typeface="Arial"/>
              </a:rPr>
              <a:t>va</a:t>
            </a:r>
            <a:r>
              <a:rPr dirty="0" sz="950" spc="15" b="1">
                <a:latin typeface="Arial"/>
                <a:cs typeface="Arial"/>
              </a:rPr>
              <a:t>n</a:t>
            </a:r>
            <a:r>
              <a:rPr dirty="0" sz="950" spc="15" b="1">
                <a:latin typeface="Arial"/>
                <a:cs typeface="Arial"/>
              </a:rPr>
              <a:t>ce</a:t>
            </a:r>
            <a:r>
              <a:rPr dirty="0" sz="950" spc="15" b="1">
                <a:latin typeface="Arial"/>
                <a:cs typeface="Arial"/>
              </a:rPr>
              <a:t>d</a:t>
            </a:r>
            <a:r>
              <a:rPr dirty="0" sz="950" spc="5" b="1">
                <a:latin typeface="Arial"/>
                <a:cs typeface="Arial"/>
              </a:rPr>
              <a:t>’  </a:t>
            </a:r>
            <a:r>
              <a:rPr dirty="0" sz="950" spc="10" b="1">
                <a:latin typeface="Arial"/>
                <a:cs typeface="Arial"/>
              </a:rPr>
              <a:t>topical  </a:t>
            </a:r>
            <a:r>
              <a:rPr dirty="0" sz="950" spc="15" b="1">
                <a:latin typeface="Arial"/>
                <a:cs typeface="Arial"/>
              </a:rPr>
              <a:t>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882640" y="3218688"/>
            <a:ext cx="981710" cy="1697989"/>
            <a:chOff x="5882640" y="3218688"/>
            <a:chExt cx="981710" cy="1697989"/>
          </a:xfrm>
        </p:grpSpPr>
        <p:sp>
          <p:nvSpPr>
            <p:cNvPr id="14" name="object 14"/>
            <p:cNvSpPr/>
            <p:nvPr/>
          </p:nvSpPr>
          <p:spPr>
            <a:xfrm>
              <a:off x="5888735" y="3224783"/>
              <a:ext cx="972819" cy="1689100"/>
            </a:xfrm>
            <a:custGeom>
              <a:avLst/>
              <a:gdLst/>
              <a:ahLst/>
              <a:cxnLst/>
              <a:rect l="l" t="t" r="r" b="b"/>
              <a:pathLst>
                <a:path w="972820" h="1689100">
                  <a:moveTo>
                    <a:pt x="972311" y="1688591"/>
                  </a:moveTo>
                  <a:lnTo>
                    <a:pt x="972311" y="0"/>
                  </a:lnTo>
                  <a:lnTo>
                    <a:pt x="0" y="0"/>
                  </a:lnTo>
                  <a:lnTo>
                    <a:pt x="0" y="1688591"/>
                  </a:lnTo>
                  <a:lnTo>
                    <a:pt x="972311" y="1688591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882640" y="3218688"/>
              <a:ext cx="981710" cy="1697989"/>
            </a:xfrm>
            <a:custGeom>
              <a:avLst/>
              <a:gdLst/>
              <a:ahLst/>
              <a:cxnLst/>
              <a:rect l="l" t="t" r="r" b="b"/>
              <a:pathLst>
                <a:path w="981709" h="1697989">
                  <a:moveTo>
                    <a:pt x="981456" y="1697736"/>
                  </a:moveTo>
                  <a:lnTo>
                    <a:pt x="981456" y="0"/>
                  </a:lnTo>
                  <a:lnTo>
                    <a:pt x="0" y="0"/>
                  </a:lnTo>
                  <a:lnTo>
                    <a:pt x="0" y="1697736"/>
                  </a:lnTo>
                  <a:lnTo>
                    <a:pt x="6096" y="1697736"/>
                  </a:lnTo>
                  <a:lnTo>
                    <a:pt x="6096" y="12192"/>
                  </a:lnTo>
                  <a:lnTo>
                    <a:pt x="9144" y="6096"/>
                  </a:lnTo>
                  <a:lnTo>
                    <a:pt x="9144" y="12192"/>
                  </a:lnTo>
                  <a:lnTo>
                    <a:pt x="972312" y="12192"/>
                  </a:lnTo>
                  <a:lnTo>
                    <a:pt x="972312" y="6096"/>
                  </a:lnTo>
                  <a:lnTo>
                    <a:pt x="978408" y="12192"/>
                  </a:lnTo>
                  <a:lnTo>
                    <a:pt x="978408" y="1697736"/>
                  </a:lnTo>
                  <a:lnTo>
                    <a:pt x="981456" y="1697736"/>
                  </a:lnTo>
                  <a:close/>
                </a:path>
                <a:path w="981709" h="1697989">
                  <a:moveTo>
                    <a:pt x="9144" y="12192"/>
                  </a:moveTo>
                  <a:lnTo>
                    <a:pt x="9144" y="6096"/>
                  </a:lnTo>
                  <a:lnTo>
                    <a:pt x="6096" y="12192"/>
                  </a:lnTo>
                  <a:lnTo>
                    <a:pt x="9144" y="12192"/>
                  </a:lnTo>
                  <a:close/>
                </a:path>
                <a:path w="981709" h="1697989">
                  <a:moveTo>
                    <a:pt x="9144" y="1688592"/>
                  </a:moveTo>
                  <a:lnTo>
                    <a:pt x="9144" y="12192"/>
                  </a:lnTo>
                  <a:lnTo>
                    <a:pt x="6096" y="12192"/>
                  </a:lnTo>
                  <a:lnTo>
                    <a:pt x="6096" y="1688592"/>
                  </a:lnTo>
                  <a:lnTo>
                    <a:pt x="9144" y="1688592"/>
                  </a:lnTo>
                  <a:close/>
                </a:path>
                <a:path w="981709" h="1697989">
                  <a:moveTo>
                    <a:pt x="978408" y="1688592"/>
                  </a:moveTo>
                  <a:lnTo>
                    <a:pt x="6096" y="1688592"/>
                  </a:lnTo>
                  <a:lnTo>
                    <a:pt x="9144" y="1694688"/>
                  </a:lnTo>
                  <a:lnTo>
                    <a:pt x="9144" y="1697736"/>
                  </a:lnTo>
                  <a:lnTo>
                    <a:pt x="972312" y="1697736"/>
                  </a:lnTo>
                  <a:lnTo>
                    <a:pt x="972312" y="1694688"/>
                  </a:lnTo>
                  <a:lnTo>
                    <a:pt x="978408" y="1688592"/>
                  </a:lnTo>
                  <a:close/>
                </a:path>
                <a:path w="981709" h="1697989">
                  <a:moveTo>
                    <a:pt x="9144" y="1697736"/>
                  </a:moveTo>
                  <a:lnTo>
                    <a:pt x="9144" y="1694688"/>
                  </a:lnTo>
                  <a:lnTo>
                    <a:pt x="6096" y="1688592"/>
                  </a:lnTo>
                  <a:lnTo>
                    <a:pt x="6096" y="1697736"/>
                  </a:lnTo>
                  <a:lnTo>
                    <a:pt x="9144" y="1697736"/>
                  </a:lnTo>
                  <a:close/>
                </a:path>
                <a:path w="981709" h="1697989">
                  <a:moveTo>
                    <a:pt x="978408" y="12192"/>
                  </a:moveTo>
                  <a:lnTo>
                    <a:pt x="972312" y="6096"/>
                  </a:lnTo>
                  <a:lnTo>
                    <a:pt x="972312" y="12192"/>
                  </a:lnTo>
                  <a:lnTo>
                    <a:pt x="978408" y="12192"/>
                  </a:lnTo>
                  <a:close/>
                </a:path>
                <a:path w="981709" h="1697989">
                  <a:moveTo>
                    <a:pt x="978408" y="1688592"/>
                  </a:moveTo>
                  <a:lnTo>
                    <a:pt x="978408" y="12192"/>
                  </a:lnTo>
                  <a:lnTo>
                    <a:pt x="972312" y="12192"/>
                  </a:lnTo>
                  <a:lnTo>
                    <a:pt x="972312" y="1688592"/>
                  </a:lnTo>
                  <a:lnTo>
                    <a:pt x="978408" y="1688592"/>
                  </a:lnTo>
                  <a:close/>
                </a:path>
                <a:path w="981709" h="1697989">
                  <a:moveTo>
                    <a:pt x="978408" y="1697736"/>
                  </a:moveTo>
                  <a:lnTo>
                    <a:pt x="978408" y="1688592"/>
                  </a:lnTo>
                  <a:lnTo>
                    <a:pt x="972312" y="1694688"/>
                  </a:lnTo>
                  <a:lnTo>
                    <a:pt x="972312" y="1697736"/>
                  </a:lnTo>
                  <a:lnTo>
                    <a:pt x="978408" y="1697736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6034536" y="4294127"/>
            <a:ext cx="685165" cy="48069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065" marR="5080">
              <a:lnSpc>
                <a:spcPct val="105300"/>
              </a:lnSpc>
              <a:spcBef>
                <a:spcPts val="70"/>
              </a:spcBef>
            </a:pPr>
            <a:r>
              <a:rPr dirty="0" sz="950" spc="-5" b="1">
                <a:latin typeface="Arial"/>
                <a:cs typeface="Arial"/>
              </a:rPr>
              <a:t>‘</a:t>
            </a:r>
            <a:r>
              <a:rPr dirty="0" sz="950" spc="-45" b="1">
                <a:latin typeface="Arial"/>
                <a:cs typeface="Arial"/>
              </a:rPr>
              <a:t>A</a:t>
            </a:r>
            <a:r>
              <a:rPr dirty="0" sz="950" spc="15" b="1">
                <a:latin typeface="Arial"/>
                <a:cs typeface="Arial"/>
              </a:rPr>
              <a:t>d</a:t>
            </a:r>
            <a:r>
              <a:rPr dirty="0" sz="950" spc="15" b="1">
                <a:latin typeface="Arial"/>
                <a:cs typeface="Arial"/>
              </a:rPr>
              <a:t>va</a:t>
            </a:r>
            <a:r>
              <a:rPr dirty="0" sz="950" spc="15" b="1">
                <a:latin typeface="Arial"/>
                <a:cs typeface="Arial"/>
              </a:rPr>
              <a:t>n</a:t>
            </a:r>
            <a:r>
              <a:rPr dirty="0" sz="950" spc="15" b="1">
                <a:latin typeface="Arial"/>
                <a:cs typeface="Arial"/>
              </a:rPr>
              <a:t>ce</a:t>
            </a:r>
            <a:r>
              <a:rPr dirty="0" sz="950" spc="15" b="1">
                <a:latin typeface="Arial"/>
                <a:cs typeface="Arial"/>
              </a:rPr>
              <a:t>d</a:t>
            </a:r>
            <a:r>
              <a:rPr dirty="0" sz="950" spc="5" b="1">
                <a:latin typeface="Arial"/>
                <a:cs typeface="Arial"/>
              </a:rPr>
              <a:t>’  </a:t>
            </a:r>
            <a:r>
              <a:rPr dirty="0" sz="950" spc="10" b="1">
                <a:latin typeface="Arial"/>
                <a:cs typeface="Arial"/>
              </a:rPr>
              <a:t>topical  </a:t>
            </a:r>
            <a:r>
              <a:rPr dirty="0" sz="950" spc="15" b="1">
                <a:latin typeface="Arial"/>
                <a:cs typeface="Arial"/>
              </a:rPr>
              <a:t>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590288" y="3215640"/>
            <a:ext cx="984885" cy="1697989"/>
            <a:chOff x="4590288" y="3215640"/>
            <a:chExt cx="984885" cy="1697989"/>
          </a:xfrm>
        </p:grpSpPr>
        <p:sp>
          <p:nvSpPr>
            <p:cNvPr id="18" name="object 18"/>
            <p:cNvSpPr/>
            <p:nvPr/>
          </p:nvSpPr>
          <p:spPr>
            <a:xfrm>
              <a:off x="4596383" y="3221735"/>
              <a:ext cx="972819" cy="1685925"/>
            </a:xfrm>
            <a:custGeom>
              <a:avLst/>
              <a:gdLst/>
              <a:ahLst/>
              <a:cxnLst/>
              <a:rect l="l" t="t" r="r" b="b"/>
              <a:pathLst>
                <a:path w="972820" h="1685925">
                  <a:moveTo>
                    <a:pt x="972311" y="1685543"/>
                  </a:moveTo>
                  <a:lnTo>
                    <a:pt x="972311" y="0"/>
                  </a:lnTo>
                  <a:lnTo>
                    <a:pt x="0" y="0"/>
                  </a:lnTo>
                  <a:lnTo>
                    <a:pt x="0" y="1685543"/>
                  </a:lnTo>
                  <a:lnTo>
                    <a:pt x="972311" y="1685543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590288" y="3215640"/>
              <a:ext cx="984885" cy="1697989"/>
            </a:xfrm>
            <a:custGeom>
              <a:avLst/>
              <a:gdLst/>
              <a:ahLst/>
              <a:cxnLst/>
              <a:rect l="l" t="t" r="r" b="b"/>
              <a:pathLst>
                <a:path w="984885" h="1697989">
                  <a:moveTo>
                    <a:pt x="984504" y="1697736"/>
                  </a:moveTo>
                  <a:lnTo>
                    <a:pt x="984504" y="0"/>
                  </a:lnTo>
                  <a:lnTo>
                    <a:pt x="0" y="0"/>
                  </a:lnTo>
                  <a:lnTo>
                    <a:pt x="0" y="1697736"/>
                  </a:lnTo>
                  <a:lnTo>
                    <a:pt x="6096" y="1697736"/>
                  </a:lnTo>
                  <a:lnTo>
                    <a:pt x="6096" y="9144"/>
                  </a:lnTo>
                  <a:lnTo>
                    <a:pt x="12192" y="6096"/>
                  </a:lnTo>
                  <a:lnTo>
                    <a:pt x="12192" y="9144"/>
                  </a:lnTo>
                  <a:lnTo>
                    <a:pt x="972312" y="9144"/>
                  </a:lnTo>
                  <a:lnTo>
                    <a:pt x="972312" y="6096"/>
                  </a:lnTo>
                  <a:lnTo>
                    <a:pt x="978408" y="9144"/>
                  </a:lnTo>
                  <a:lnTo>
                    <a:pt x="978408" y="1697736"/>
                  </a:lnTo>
                  <a:lnTo>
                    <a:pt x="984504" y="1697736"/>
                  </a:lnTo>
                  <a:close/>
                </a:path>
                <a:path w="984885" h="1697989">
                  <a:moveTo>
                    <a:pt x="12192" y="9144"/>
                  </a:moveTo>
                  <a:lnTo>
                    <a:pt x="12192" y="6096"/>
                  </a:lnTo>
                  <a:lnTo>
                    <a:pt x="6096" y="9144"/>
                  </a:lnTo>
                  <a:lnTo>
                    <a:pt x="12192" y="9144"/>
                  </a:lnTo>
                  <a:close/>
                </a:path>
                <a:path w="984885" h="1697989">
                  <a:moveTo>
                    <a:pt x="12192" y="1685544"/>
                  </a:moveTo>
                  <a:lnTo>
                    <a:pt x="12192" y="9144"/>
                  </a:lnTo>
                  <a:lnTo>
                    <a:pt x="6096" y="9144"/>
                  </a:lnTo>
                  <a:lnTo>
                    <a:pt x="6096" y="1685544"/>
                  </a:lnTo>
                  <a:lnTo>
                    <a:pt x="12192" y="1685544"/>
                  </a:lnTo>
                  <a:close/>
                </a:path>
                <a:path w="984885" h="1697989">
                  <a:moveTo>
                    <a:pt x="978408" y="1685544"/>
                  </a:moveTo>
                  <a:lnTo>
                    <a:pt x="6096" y="1685544"/>
                  </a:lnTo>
                  <a:lnTo>
                    <a:pt x="12192" y="1691640"/>
                  </a:lnTo>
                  <a:lnTo>
                    <a:pt x="12192" y="1697736"/>
                  </a:lnTo>
                  <a:lnTo>
                    <a:pt x="972312" y="1697736"/>
                  </a:lnTo>
                  <a:lnTo>
                    <a:pt x="972312" y="1691640"/>
                  </a:lnTo>
                  <a:lnTo>
                    <a:pt x="978408" y="1685544"/>
                  </a:lnTo>
                  <a:close/>
                </a:path>
                <a:path w="984885" h="1697989">
                  <a:moveTo>
                    <a:pt x="12192" y="1697736"/>
                  </a:moveTo>
                  <a:lnTo>
                    <a:pt x="12192" y="1691640"/>
                  </a:lnTo>
                  <a:lnTo>
                    <a:pt x="6096" y="1685544"/>
                  </a:lnTo>
                  <a:lnTo>
                    <a:pt x="6096" y="1697736"/>
                  </a:lnTo>
                  <a:lnTo>
                    <a:pt x="12192" y="1697736"/>
                  </a:lnTo>
                  <a:close/>
                </a:path>
                <a:path w="984885" h="1697989">
                  <a:moveTo>
                    <a:pt x="978408" y="9144"/>
                  </a:moveTo>
                  <a:lnTo>
                    <a:pt x="972312" y="6096"/>
                  </a:lnTo>
                  <a:lnTo>
                    <a:pt x="972312" y="9144"/>
                  </a:lnTo>
                  <a:lnTo>
                    <a:pt x="978408" y="9144"/>
                  </a:lnTo>
                  <a:close/>
                </a:path>
                <a:path w="984885" h="1697989">
                  <a:moveTo>
                    <a:pt x="978408" y="1685544"/>
                  </a:moveTo>
                  <a:lnTo>
                    <a:pt x="978408" y="9144"/>
                  </a:lnTo>
                  <a:lnTo>
                    <a:pt x="972312" y="9144"/>
                  </a:lnTo>
                  <a:lnTo>
                    <a:pt x="972312" y="1685544"/>
                  </a:lnTo>
                  <a:lnTo>
                    <a:pt x="978408" y="1685544"/>
                  </a:lnTo>
                  <a:close/>
                </a:path>
                <a:path w="984885" h="1697989">
                  <a:moveTo>
                    <a:pt x="978408" y="1697736"/>
                  </a:moveTo>
                  <a:lnTo>
                    <a:pt x="978408" y="1685544"/>
                  </a:lnTo>
                  <a:lnTo>
                    <a:pt x="972312" y="1691640"/>
                  </a:lnTo>
                  <a:lnTo>
                    <a:pt x="972312" y="1697736"/>
                  </a:lnTo>
                  <a:lnTo>
                    <a:pt x="978408" y="1697736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4669031" y="3230374"/>
            <a:ext cx="821690" cy="6299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 indent="635">
              <a:lnSpc>
                <a:spcPct val="104600"/>
              </a:lnSpc>
              <a:spcBef>
                <a:spcPts val="80"/>
              </a:spcBef>
            </a:pPr>
            <a:r>
              <a:rPr dirty="0" sz="950" spc="15" b="1">
                <a:latin typeface="Arial"/>
                <a:cs typeface="Arial"/>
              </a:rPr>
              <a:t>2 conceptual  </a:t>
            </a:r>
            <a:r>
              <a:rPr dirty="0" sz="950" spc="10" b="1">
                <a:latin typeface="Arial"/>
                <a:cs typeface="Arial"/>
              </a:rPr>
              <a:t>guidelines,  </a:t>
            </a:r>
            <a:r>
              <a:rPr dirty="0" sz="950" spc="15" b="1">
                <a:latin typeface="Arial"/>
                <a:cs typeface="Arial"/>
              </a:rPr>
              <a:t>c</a:t>
            </a:r>
            <a:r>
              <a:rPr dirty="0" sz="950" spc="10" b="1">
                <a:latin typeface="Arial"/>
                <a:cs typeface="Arial"/>
              </a:rPr>
              <a:t>r</a:t>
            </a:r>
            <a:r>
              <a:rPr dirty="0" sz="950" spc="15" b="1">
                <a:latin typeface="Arial"/>
                <a:cs typeface="Arial"/>
              </a:rPr>
              <a:t>o</a:t>
            </a:r>
            <a:r>
              <a:rPr dirty="0" sz="950" spc="15" b="1">
                <a:latin typeface="Arial"/>
                <a:cs typeface="Arial"/>
              </a:rPr>
              <a:t>ss</a:t>
            </a:r>
            <a:r>
              <a:rPr dirty="0" sz="950" spc="15" b="1">
                <a:latin typeface="Arial"/>
                <a:cs typeface="Arial"/>
              </a:rPr>
              <a:t>-</a:t>
            </a:r>
            <a:r>
              <a:rPr dirty="0" sz="950" spc="15" b="1">
                <a:latin typeface="Arial"/>
                <a:cs typeface="Arial"/>
              </a:rPr>
              <a:t>c</a:t>
            </a:r>
            <a:r>
              <a:rPr dirty="0" sz="950" spc="15" b="1">
                <a:latin typeface="Arial"/>
                <a:cs typeface="Arial"/>
              </a:rPr>
              <a:t>u</a:t>
            </a:r>
            <a:r>
              <a:rPr dirty="0" sz="950" spc="15" b="1">
                <a:latin typeface="Arial"/>
                <a:cs typeface="Arial"/>
              </a:rPr>
              <a:t>tt</a:t>
            </a:r>
            <a:r>
              <a:rPr dirty="0" sz="950" spc="-5" b="1">
                <a:latin typeface="Arial"/>
                <a:cs typeface="Arial"/>
              </a:rPr>
              <a:t>i</a:t>
            </a:r>
            <a:r>
              <a:rPr dirty="0" sz="950" spc="15" b="1">
                <a:latin typeface="Arial"/>
                <a:cs typeface="Arial"/>
              </a:rPr>
              <a:t>n</a:t>
            </a:r>
            <a:r>
              <a:rPr dirty="0" sz="950" spc="10" b="1">
                <a:latin typeface="Arial"/>
                <a:cs typeface="Arial"/>
              </a:rPr>
              <a:t>g  </a:t>
            </a:r>
            <a:r>
              <a:rPr dirty="0" sz="950" spc="15" b="1">
                <a:latin typeface="Arial"/>
                <a:cs typeface="Arial"/>
              </a:rPr>
              <a:t>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8543544" y="3392423"/>
            <a:ext cx="1323340" cy="2146300"/>
            <a:chOff x="8543544" y="3392423"/>
            <a:chExt cx="1323340" cy="2146300"/>
          </a:xfrm>
        </p:grpSpPr>
        <p:sp>
          <p:nvSpPr>
            <p:cNvPr id="22" name="object 22"/>
            <p:cNvSpPr/>
            <p:nvPr/>
          </p:nvSpPr>
          <p:spPr>
            <a:xfrm>
              <a:off x="8546591" y="3398519"/>
              <a:ext cx="1313815" cy="2133600"/>
            </a:xfrm>
            <a:custGeom>
              <a:avLst/>
              <a:gdLst/>
              <a:ahLst/>
              <a:cxnLst/>
              <a:rect l="l" t="t" r="r" b="b"/>
              <a:pathLst>
                <a:path w="1313815" h="2133600">
                  <a:moveTo>
                    <a:pt x="1313687" y="1066799"/>
                  </a:moveTo>
                  <a:lnTo>
                    <a:pt x="1312720" y="1008068"/>
                  </a:lnTo>
                  <a:lnTo>
                    <a:pt x="1309852" y="950188"/>
                  </a:lnTo>
                  <a:lnTo>
                    <a:pt x="1305132" y="893240"/>
                  </a:lnTo>
                  <a:lnTo>
                    <a:pt x="1298609" y="837304"/>
                  </a:lnTo>
                  <a:lnTo>
                    <a:pt x="1290334" y="782461"/>
                  </a:lnTo>
                  <a:lnTo>
                    <a:pt x="1280355" y="728788"/>
                  </a:lnTo>
                  <a:lnTo>
                    <a:pt x="1268721" y="676368"/>
                  </a:lnTo>
                  <a:lnTo>
                    <a:pt x="1255484" y="625279"/>
                  </a:lnTo>
                  <a:lnTo>
                    <a:pt x="1240691" y="575602"/>
                  </a:lnTo>
                  <a:lnTo>
                    <a:pt x="1224392" y="527416"/>
                  </a:lnTo>
                  <a:lnTo>
                    <a:pt x="1206638" y="480802"/>
                  </a:lnTo>
                  <a:lnTo>
                    <a:pt x="1187476" y="435839"/>
                  </a:lnTo>
                  <a:lnTo>
                    <a:pt x="1166957" y="392607"/>
                  </a:lnTo>
                  <a:lnTo>
                    <a:pt x="1145130" y="351187"/>
                  </a:lnTo>
                  <a:lnTo>
                    <a:pt x="1122044" y="311657"/>
                  </a:lnTo>
                  <a:lnTo>
                    <a:pt x="1097750" y="274099"/>
                  </a:lnTo>
                  <a:lnTo>
                    <a:pt x="1072296" y="238592"/>
                  </a:lnTo>
                  <a:lnTo>
                    <a:pt x="1045732" y="205215"/>
                  </a:lnTo>
                  <a:lnTo>
                    <a:pt x="1018107" y="174050"/>
                  </a:lnTo>
                  <a:lnTo>
                    <a:pt x="989471" y="145175"/>
                  </a:lnTo>
                  <a:lnTo>
                    <a:pt x="959873" y="118670"/>
                  </a:lnTo>
                  <a:lnTo>
                    <a:pt x="929362" y="94617"/>
                  </a:lnTo>
                  <a:lnTo>
                    <a:pt x="865802" y="54181"/>
                  </a:lnTo>
                  <a:lnTo>
                    <a:pt x="799186" y="24506"/>
                  </a:lnTo>
                  <a:lnTo>
                    <a:pt x="729909" y="6233"/>
                  </a:lnTo>
                  <a:lnTo>
                    <a:pt x="658367" y="0"/>
                  </a:lnTo>
                  <a:lnTo>
                    <a:pt x="622328" y="1571"/>
                  </a:lnTo>
                  <a:lnTo>
                    <a:pt x="551794" y="13904"/>
                  </a:lnTo>
                  <a:lnTo>
                    <a:pt x="483658" y="37958"/>
                  </a:lnTo>
                  <a:lnTo>
                    <a:pt x="418326" y="73093"/>
                  </a:lnTo>
                  <a:lnTo>
                    <a:pt x="386838" y="94617"/>
                  </a:lnTo>
                  <a:lnTo>
                    <a:pt x="356204" y="118670"/>
                  </a:lnTo>
                  <a:lnTo>
                    <a:pt x="326474" y="145175"/>
                  </a:lnTo>
                  <a:lnTo>
                    <a:pt x="297699" y="174050"/>
                  </a:lnTo>
                  <a:lnTo>
                    <a:pt x="269930" y="205215"/>
                  </a:lnTo>
                  <a:lnTo>
                    <a:pt x="243218" y="238592"/>
                  </a:lnTo>
                  <a:lnTo>
                    <a:pt x="217613" y="274099"/>
                  </a:lnTo>
                  <a:lnTo>
                    <a:pt x="193166" y="311657"/>
                  </a:lnTo>
                  <a:lnTo>
                    <a:pt x="169929" y="351187"/>
                  </a:lnTo>
                  <a:lnTo>
                    <a:pt x="147951" y="392607"/>
                  </a:lnTo>
                  <a:lnTo>
                    <a:pt x="127284" y="435839"/>
                  </a:lnTo>
                  <a:lnTo>
                    <a:pt x="107978" y="480802"/>
                  </a:lnTo>
                  <a:lnTo>
                    <a:pt x="90085" y="527416"/>
                  </a:lnTo>
                  <a:lnTo>
                    <a:pt x="73654" y="575602"/>
                  </a:lnTo>
                  <a:lnTo>
                    <a:pt x="58738" y="625279"/>
                  </a:lnTo>
                  <a:lnTo>
                    <a:pt x="45386" y="676368"/>
                  </a:lnTo>
                  <a:lnTo>
                    <a:pt x="33649" y="728788"/>
                  </a:lnTo>
                  <a:lnTo>
                    <a:pt x="23579" y="782461"/>
                  </a:lnTo>
                  <a:lnTo>
                    <a:pt x="15226" y="837304"/>
                  </a:lnTo>
                  <a:lnTo>
                    <a:pt x="8641" y="893240"/>
                  </a:lnTo>
                  <a:lnTo>
                    <a:pt x="3874" y="950188"/>
                  </a:lnTo>
                  <a:lnTo>
                    <a:pt x="977" y="1008068"/>
                  </a:lnTo>
                  <a:lnTo>
                    <a:pt x="0" y="1066799"/>
                  </a:lnTo>
                  <a:lnTo>
                    <a:pt x="977" y="1125246"/>
                  </a:lnTo>
                  <a:lnTo>
                    <a:pt x="3874" y="1182880"/>
                  </a:lnTo>
                  <a:lnTo>
                    <a:pt x="8641" y="1239618"/>
                  </a:lnTo>
                  <a:lnTo>
                    <a:pt x="15226" y="1295379"/>
                  </a:lnTo>
                  <a:lnTo>
                    <a:pt x="23579" y="1350080"/>
                  </a:lnTo>
                  <a:lnTo>
                    <a:pt x="33649" y="1403640"/>
                  </a:lnTo>
                  <a:lnTo>
                    <a:pt x="45386" y="1455977"/>
                  </a:lnTo>
                  <a:lnTo>
                    <a:pt x="58738" y="1507008"/>
                  </a:lnTo>
                  <a:lnTo>
                    <a:pt x="73654" y="1556653"/>
                  </a:lnTo>
                  <a:lnTo>
                    <a:pt x="90085" y="1604828"/>
                  </a:lnTo>
                  <a:lnTo>
                    <a:pt x="107978" y="1651452"/>
                  </a:lnTo>
                  <a:lnTo>
                    <a:pt x="127284" y="1696443"/>
                  </a:lnTo>
                  <a:lnTo>
                    <a:pt x="147951" y="1739719"/>
                  </a:lnTo>
                  <a:lnTo>
                    <a:pt x="169929" y="1781198"/>
                  </a:lnTo>
                  <a:lnTo>
                    <a:pt x="193166" y="1820798"/>
                  </a:lnTo>
                  <a:lnTo>
                    <a:pt x="217613" y="1858438"/>
                  </a:lnTo>
                  <a:lnTo>
                    <a:pt x="243218" y="1894034"/>
                  </a:lnTo>
                  <a:lnTo>
                    <a:pt x="269930" y="1927506"/>
                  </a:lnTo>
                  <a:lnTo>
                    <a:pt x="297699" y="1958771"/>
                  </a:lnTo>
                  <a:lnTo>
                    <a:pt x="326474" y="1987747"/>
                  </a:lnTo>
                  <a:lnTo>
                    <a:pt x="356204" y="2014353"/>
                  </a:lnTo>
                  <a:lnTo>
                    <a:pt x="386838" y="2038505"/>
                  </a:lnTo>
                  <a:lnTo>
                    <a:pt x="418326" y="2060124"/>
                  </a:lnTo>
                  <a:lnTo>
                    <a:pt x="483658" y="2095429"/>
                  </a:lnTo>
                  <a:lnTo>
                    <a:pt x="551794" y="2119612"/>
                  </a:lnTo>
                  <a:lnTo>
                    <a:pt x="622328" y="2132018"/>
                  </a:lnTo>
                  <a:lnTo>
                    <a:pt x="658367" y="2133599"/>
                  </a:lnTo>
                  <a:lnTo>
                    <a:pt x="694397" y="2132018"/>
                  </a:lnTo>
                  <a:lnTo>
                    <a:pt x="764855" y="2119612"/>
                  </a:lnTo>
                  <a:lnTo>
                    <a:pt x="832851" y="2095429"/>
                  </a:lnTo>
                  <a:lnTo>
                    <a:pt x="897989" y="2060124"/>
                  </a:lnTo>
                  <a:lnTo>
                    <a:pt x="929362" y="2038505"/>
                  </a:lnTo>
                  <a:lnTo>
                    <a:pt x="959873" y="2014353"/>
                  </a:lnTo>
                  <a:lnTo>
                    <a:pt x="989471" y="1987747"/>
                  </a:lnTo>
                  <a:lnTo>
                    <a:pt x="1018107" y="1958771"/>
                  </a:lnTo>
                  <a:lnTo>
                    <a:pt x="1045732" y="1927506"/>
                  </a:lnTo>
                  <a:lnTo>
                    <a:pt x="1072296" y="1894034"/>
                  </a:lnTo>
                  <a:lnTo>
                    <a:pt x="1097750" y="1858438"/>
                  </a:lnTo>
                  <a:lnTo>
                    <a:pt x="1122044" y="1820798"/>
                  </a:lnTo>
                  <a:lnTo>
                    <a:pt x="1145130" y="1781198"/>
                  </a:lnTo>
                  <a:lnTo>
                    <a:pt x="1166957" y="1739719"/>
                  </a:lnTo>
                  <a:lnTo>
                    <a:pt x="1187476" y="1696443"/>
                  </a:lnTo>
                  <a:lnTo>
                    <a:pt x="1206638" y="1651452"/>
                  </a:lnTo>
                  <a:lnTo>
                    <a:pt x="1224392" y="1604828"/>
                  </a:lnTo>
                  <a:lnTo>
                    <a:pt x="1240691" y="1556653"/>
                  </a:lnTo>
                  <a:lnTo>
                    <a:pt x="1255484" y="1507008"/>
                  </a:lnTo>
                  <a:lnTo>
                    <a:pt x="1268721" y="1455977"/>
                  </a:lnTo>
                  <a:lnTo>
                    <a:pt x="1280355" y="1403640"/>
                  </a:lnTo>
                  <a:lnTo>
                    <a:pt x="1290334" y="1350080"/>
                  </a:lnTo>
                  <a:lnTo>
                    <a:pt x="1298609" y="1295379"/>
                  </a:lnTo>
                  <a:lnTo>
                    <a:pt x="1305132" y="1239618"/>
                  </a:lnTo>
                  <a:lnTo>
                    <a:pt x="1309852" y="1182880"/>
                  </a:lnTo>
                  <a:lnTo>
                    <a:pt x="1312720" y="1125246"/>
                  </a:lnTo>
                  <a:lnTo>
                    <a:pt x="1313687" y="1066799"/>
                  </a:lnTo>
                  <a:close/>
                </a:path>
              </a:pathLst>
            </a:custGeom>
            <a:solidFill>
              <a:srgbClr val="C4D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8543544" y="3392423"/>
              <a:ext cx="1323340" cy="2146300"/>
            </a:xfrm>
            <a:custGeom>
              <a:avLst/>
              <a:gdLst/>
              <a:ahLst/>
              <a:cxnLst/>
              <a:rect l="l" t="t" r="r" b="b"/>
              <a:pathLst>
                <a:path w="1323340" h="2146300">
                  <a:moveTo>
                    <a:pt x="1319784" y="1182624"/>
                  </a:moveTo>
                  <a:lnTo>
                    <a:pt x="1319784" y="963168"/>
                  </a:lnTo>
                  <a:lnTo>
                    <a:pt x="1301496" y="804672"/>
                  </a:lnTo>
                  <a:lnTo>
                    <a:pt x="1292352" y="752856"/>
                  </a:lnTo>
                  <a:lnTo>
                    <a:pt x="1283208" y="704088"/>
                  </a:lnTo>
                  <a:lnTo>
                    <a:pt x="1271016" y="655320"/>
                  </a:lnTo>
                  <a:lnTo>
                    <a:pt x="1255776" y="609600"/>
                  </a:lnTo>
                  <a:lnTo>
                    <a:pt x="1243584" y="560832"/>
                  </a:lnTo>
                  <a:lnTo>
                    <a:pt x="1225296" y="518160"/>
                  </a:lnTo>
                  <a:lnTo>
                    <a:pt x="1210056" y="472440"/>
                  </a:lnTo>
                  <a:lnTo>
                    <a:pt x="1191768" y="432816"/>
                  </a:lnTo>
                  <a:lnTo>
                    <a:pt x="1170432" y="390144"/>
                  </a:lnTo>
                  <a:lnTo>
                    <a:pt x="1152144" y="350520"/>
                  </a:lnTo>
                  <a:lnTo>
                    <a:pt x="1127760" y="313944"/>
                  </a:lnTo>
                  <a:lnTo>
                    <a:pt x="1106424" y="280416"/>
                  </a:lnTo>
                  <a:lnTo>
                    <a:pt x="1057656" y="213360"/>
                  </a:lnTo>
                  <a:lnTo>
                    <a:pt x="1030224" y="182880"/>
                  </a:lnTo>
                  <a:lnTo>
                    <a:pt x="1005840" y="155448"/>
                  </a:lnTo>
                  <a:lnTo>
                    <a:pt x="975360" y="131064"/>
                  </a:lnTo>
                  <a:lnTo>
                    <a:pt x="947928" y="106680"/>
                  </a:lnTo>
                  <a:lnTo>
                    <a:pt x="917448" y="85344"/>
                  </a:lnTo>
                  <a:lnTo>
                    <a:pt x="890016" y="64008"/>
                  </a:lnTo>
                  <a:lnTo>
                    <a:pt x="856488" y="48768"/>
                  </a:lnTo>
                  <a:lnTo>
                    <a:pt x="826008" y="33528"/>
                  </a:lnTo>
                  <a:lnTo>
                    <a:pt x="795528" y="21336"/>
                  </a:lnTo>
                  <a:lnTo>
                    <a:pt x="762000" y="12192"/>
                  </a:lnTo>
                  <a:lnTo>
                    <a:pt x="694944" y="0"/>
                  </a:lnTo>
                  <a:lnTo>
                    <a:pt x="624840" y="0"/>
                  </a:lnTo>
                  <a:lnTo>
                    <a:pt x="557784" y="12192"/>
                  </a:lnTo>
                  <a:lnTo>
                    <a:pt x="493776" y="33528"/>
                  </a:lnTo>
                  <a:lnTo>
                    <a:pt x="432816" y="64008"/>
                  </a:lnTo>
                  <a:lnTo>
                    <a:pt x="371856" y="106680"/>
                  </a:lnTo>
                  <a:lnTo>
                    <a:pt x="316992" y="155448"/>
                  </a:lnTo>
                  <a:lnTo>
                    <a:pt x="289560" y="182880"/>
                  </a:lnTo>
                  <a:lnTo>
                    <a:pt x="262128" y="213360"/>
                  </a:lnTo>
                  <a:lnTo>
                    <a:pt x="213360" y="280416"/>
                  </a:lnTo>
                  <a:lnTo>
                    <a:pt x="192024" y="313944"/>
                  </a:lnTo>
                  <a:lnTo>
                    <a:pt x="170688" y="353568"/>
                  </a:lnTo>
                  <a:lnTo>
                    <a:pt x="149352" y="390144"/>
                  </a:lnTo>
                  <a:lnTo>
                    <a:pt x="128016" y="432816"/>
                  </a:lnTo>
                  <a:lnTo>
                    <a:pt x="109728" y="472440"/>
                  </a:lnTo>
                  <a:lnTo>
                    <a:pt x="94488" y="518160"/>
                  </a:lnTo>
                  <a:lnTo>
                    <a:pt x="79248" y="560832"/>
                  </a:lnTo>
                  <a:lnTo>
                    <a:pt x="64008" y="609600"/>
                  </a:lnTo>
                  <a:lnTo>
                    <a:pt x="51816" y="655320"/>
                  </a:lnTo>
                  <a:lnTo>
                    <a:pt x="27432" y="752856"/>
                  </a:lnTo>
                  <a:lnTo>
                    <a:pt x="18288" y="804672"/>
                  </a:lnTo>
                  <a:lnTo>
                    <a:pt x="6096" y="908304"/>
                  </a:lnTo>
                  <a:lnTo>
                    <a:pt x="0" y="1018032"/>
                  </a:lnTo>
                  <a:lnTo>
                    <a:pt x="0" y="1127760"/>
                  </a:lnTo>
                  <a:lnTo>
                    <a:pt x="6096" y="1234440"/>
                  </a:lnTo>
                  <a:lnTo>
                    <a:pt x="9144" y="1261872"/>
                  </a:lnTo>
                  <a:lnTo>
                    <a:pt x="9144" y="1018032"/>
                  </a:lnTo>
                  <a:lnTo>
                    <a:pt x="15240" y="911352"/>
                  </a:lnTo>
                  <a:lnTo>
                    <a:pt x="21336" y="859536"/>
                  </a:lnTo>
                  <a:lnTo>
                    <a:pt x="39624" y="755904"/>
                  </a:lnTo>
                  <a:lnTo>
                    <a:pt x="48768" y="707136"/>
                  </a:lnTo>
                  <a:lnTo>
                    <a:pt x="73152" y="609600"/>
                  </a:lnTo>
                  <a:lnTo>
                    <a:pt x="73152" y="612648"/>
                  </a:lnTo>
                  <a:lnTo>
                    <a:pt x="88392" y="563880"/>
                  </a:lnTo>
                  <a:lnTo>
                    <a:pt x="88392" y="566928"/>
                  </a:lnTo>
                  <a:lnTo>
                    <a:pt x="103632" y="521208"/>
                  </a:lnTo>
                  <a:lnTo>
                    <a:pt x="140208" y="435864"/>
                  </a:lnTo>
                  <a:lnTo>
                    <a:pt x="158496" y="396240"/>
                  </a:lnTo>
                  <a:lnTo>
                    <a:pt x="179832" y="356616"/>
                  </a:lnTo>
                  <a:lnTo>
                    <a:pt x="201168" y="320040"/>
                  </a:lnTo>
                  <a:lnTo>
                    <a:pt x="222504" y="286512"/>
                  </a:lnTo>
                  <a:lnTo>
                    <a:pt x="271272" y="219456"/>
                  </a:lnTo>
                  <a:lnTo>
                    <a:pt x="323088" y="161544"/>
                  </a:lnTo>
                  <a:lnTo>
                    <a:pt x="323088" y="164592"/>
                  </a:lnTo>
                  <a:lnTo>
                    <a:pt x="350520" y="137160"/>
                  </a:lnTo>
                  <a:lnTo>
                    <a:pt x="377952" y="112776"/>
                  </a:lnTo>
                  <a:lnTo>
                    <a:pt x="377952" y="115824"/>
                  </a:lnTo>
                  <a:lnTo>
                    <a:pt x="408432" y="91440"/>
                  </a:lnTo>
                  <a:lnTo>
                    <a:pt x="408432" y="94488"/>
                  </a:lnTo>
                  <a:lnTo>
                    <a:pt x="435864" y="73152"/>
                  </a:lnTo>
                  <a:lnTo>
                    <a:pt x="466344" y="57912"/>
                  </a:lnTo>
                  <a:lnTo>
                    <a:pt x="496824" y="44057"/>
                  </a:lnTo>
                  <a:lnTo>
                    <a:pt x="496824" y="42672"/>
                  </a:lnTo>
                  <a:lnTo>
                    <a:pt x="530352" y="30480"/>
                  </a:lnTo>
                  <a:lnTo>
                    <a:pt x="560832" y="21336"/>
                  </a:lnTo>
                  <a:lnTo>
                    <a:pt x="594360" y="15240"/>
                  </a:lnTo>
                  <a:lnTo>
                    <a:pt x="661416" y="9144"/>
                  </a:lnTo>
                  <a:lnTo>
                    <a:pt x="694944" y="12192"/>
                  </a:lnTo>
                  <a:lnTo>
                    <a:pt x="694944" y="12469"/>
                  </a:lnTo>
                  <a:lnTo>
                    <a:pt x="725424" y="15240"/>
                  </a:lnTo>
                  <a:lnTo>
                    <a:pt x="758952" y="21336"/>
                  </a:lnTo>
                  <a:lnTo>
                    <a:pt x="792480" y="30480"/>
                  </a:lnTo>
                  <a:lnTo>
                    <a:pt x="792480" y="31588"/>
                  </a:lnTo>
                  <a:lnTo>
                    <a:pt x="822960" y="42672"/>
                  </a:lnTo>
                  <a:lnTo>
                    <a:pt x="883920" y="73152"/>
                  </a:lnTo>
                  <a:lnTo>
                    <a:pt x="914400" y="94488"/>
                  </a:lnTo>
                  <a:lnTo>
                    <a:pt x="914400" y="96621"/>
                  </a:lnTo>
                  <a:lnTo>
                    <a:pt x="941832" y="115824"/>
                  </a:lnTo>
                  <a:lnTo>
                    <a:pt x="941832" y="112776"/>
                  </a:lnTo>
                  <a:lnTo>
                    <a:pt x="969264" y="137160"/>
                  </a:lnTo>
                  <a:lnTo>
                    <a:pt x="1024128" y="192024"/>
                  </a:lnTo>
                  <a:lnTo>
                    <a:pt x="1048512" y="219456"/>
                  </a:lnTo>
                  <a:lnTo>
                    <a:pt x="1097280" y="286512"/>
                  </a:lnTo>
                  <a:lnTo>
                    <a:pt x="1118616" y="320040"/>
                  </a:lnTo>
                  <a:lnTo>
                    <a:pt x="1143000" y="356616"/>
                  </a:lnTo>
                  <a:lnTo>
                    <a:pt x="1161288" y="396240"/>
                  </a:lnTo>
                  <a:lnTo>
                    <a:pt x="1182624" y="435864"/>
                  </a:lnTo>
                  <a:lnTo>
                    <a:pt x="1200912" y="478536"/>
                  </a:lnTo>
                  <a:lnTo>
                    <a:pt x="1231392" y="563880"/>
                  </a:lnTo>
                  <a:lnTo>
                    <a:pt x="1246632" y="612648"/>
                  </a:lnTo>
                  <a:lnTo>
                    <a:pt x="1246632" y="609600"/>
                  </a:lnTo>
                  <a:lnTo>
                    <a:pt x="1283208" y="755904"/>
                  </a:lnTo>
                  <a:lnTo>
                    <a:pt x="1292352" y="807720"/>
                  </a:lnTo>
                  <a:lnTo>
                    <a:pt x="1298448" y="859536"/>
                  </a:lnTo>
                  <a:lnTo>
                    <a:pt x="1298448" y="856488"/>
                  </a:lnTo>
                  <a:lnTo>
                    <a:pt x="1304544" y="911352"/>
                  </a:lnTo>
                  <a:lnTo>
                    <a:pt x="1310640" y="1018032"/>
                  </a:lnTo>
                  <a:lnTo>
                    <a:pt x="1310640" y="1261872"/>
                  </a:lnTo>
                  <a:lnTo>
                    <a:pt x="1319784" y="1182624"/>
                  </a:lnTo>
                  <a:close/>
                </a:path>
                <a:path w="1323340" h="2146300">
                  <a:moveTo>
                    <a:pt x="499872" y="2103120"/>
                  </a:moveTo>
                  <a:lnTo>
                    <a:pt x="435864" y="2069592"/>
                  </a:lnTo>
                  <a:lnTo>
                    <a:pt x="377952" y="2029968"/>
                  </a:lnTo>
                  <a:lnTo>
                    <a:pt x="295656" y="1953768"/>
                  </a:lnTo>
                  <a:lnTo>
                    <a:pt x="271272" y="1923288"/>
                  </a:lnTo>
                  <a:lnTo>
                    <a:pt x="271272" y="1926336"/>
                  </a:lnTo>
                  <a:lnTo>
                    <a:pt x="222504" y="1859280"/>
                  </a:lnTo>
                  <a:lnTo>
                    <a:pt x="201168" y="1825752"/>
                  </a:lnTo>
                  <a:lnTo>
                    <a:pt x="179832" y="1789176"/>
                  </a:lnTo>
                  <a:lnTo>
                    <a:pt x="158496" y="1749552"/>
                  </a:lnTo>
                  <a:lnTo>
                    <a:pt x="140208" y="1709928"/>
                  </a:lnTo>
                  <a:lnTo>
                    <a:pt x="103632" y="1624584"/>
                  </a:lnTo>
                  <a:lnTo>
                    <a:pt x="73152" y="1533144"/>
                  </a:lnTo>
                  <a:lnTo>
                    <a:pt x="60960" y="1487424"/>
                  </a:lnTo>
                  <a:lnTo>
                    <a:pt x="48768" y="1438656"/>
                  </a:lnTo>
                  <a:lnTo>
                    <a:pt x="39624" y="1389888"/>
                  </a:lnTo>
                  <a:lnTo>
                    <a:pt x="21336" y="1286256"/>
                  </a:lnTo>
                  <a:lnTo>
                    <a:pt x="15240" y="1234440"/>
                  </a:lnTo>
                  <a:lnTo>
                    <a:pt x="9144" y="1127760"/>
                  </a:lnTo>
                  <a:lnTo>
                    <a:pt x="9144" y="1261872"/>
                  </a:lnTo>
                  <a:lnTo>
                    <a:pt x="18288" y="1341120"/>
                  </a:lnTo>
                  <a:lnTo>
                    <a:pt x="27432" y="1389888"/>
                  </a:lnTo>
                  <a:lnTo>
                    <a:pt x="39624" y="1441704"/>
                  </a:lnTo>
                  <a:lnTo>
                    <a:pt x="51816" y="1490472"/>
                  </a:lnTo>
                  <a:lnTo>
                    <a:pt x="64008" y="1536192"/>
                  </a:lnTo>
                  <a:lnTo>
                    <a:pt x="94488" y="1627632"/>
                  </a:lnTo>
                  <a:lnTo>
                    <a:pt x="109728" y="1670304"/>
                  </a:lnTo>
                  <a:lnTo>
                    <a:pt x="128016" y="1712976"/>
                  </a:lnTo>
                  <a:lnTo>
                    <a:pt x="170688" y="1792224"/>
                  </a:lnTo>
                  <a:lnTo>
                    <a:pt x="213360" y="1865376"/>
                  </a:lnTo>
                  <a:lnTo>
                    <a:pt x="262128" y="1932432"/>
                  </a:lnTo>
                  <a:lnTo>
                    <a:pt x="289560" y="1959864"/>
                  </a:lnTo>
                  <a:lnTo>
                    <a:pt x="316992" y="1990344"/>
                  </a:lnTo>
                  <a:lnTo>
                    <a:pt x="371856" y="2039112"/>
                  </a:lnTo>
                  <a:lnTo>
                    <a:pt x="463296" y="2097024"/>
                  </a:lnTo>
                  <a:lnTo>
                    <a:pt x="496824" y="2113372"/>
                  </a:lnTo>
                  <a:lnTo>
                    <a:pt x="496824" y="2103120"/>
                  </a:lnTo>
                  <a:lnTo>
                    <a:pt x="499872" y="2103120"/>
                  </a:lnTo>
                  <a:close/>
                </a:path>
                <a:path w="1323340" h="2146300">
                  <a:moveTo>
                    <a:pt x="499872" y="42672"/>
                  </a:moveTo>
                  <a:lnTo>
                    <a:pt x="496824" y="42672"/>
                  </a:lnTo>
                  <a:lnTo>
                    <a:pt x="496824" y="44057"/>
                  </a:lnTo>
                  <a:lnTo>
                    <a:pt x="499872" y="42672"/>
                  </a:lnTo>
                  <a:close/>
                </a:path>
                <a:path w="1323340" h="2146300">
                  <a:moveTo>
                    <a:pt x="694944" y="2142744"/>
                  </a:moveTo>
                  <a:lnTo>
                    <a:pt x="694944" y="2133600"/>
                  </a:lnTo>
                  <a:lnTo>
                    <a:pt x="627888" y="2133600"/>
                  </a:lnTo>
                  <a:lnTo>
                    <a:pt x="594360" y="2130552"/>
                  </a:lnTo>
                  <a:lnTo>
                    <a:pt x="560832" y="2121408"/>
                  </a:lnTo>
                  <a:lnTo>
                    <a:pt x="530352" y="2112264"/>
                  </a:lnTo>
                  <a:lnTo>
                    <a:pt x="496824" y="2103120"/>
                  </a:lnTo>
                  <a:lnTo>
                    <a:pt x="496824" y="2113372"/>
                  </a:lnTo>
                  <a:lnTo>
                    <a:pt x="527304" y="2124456"/>
                  </a:lnTo>
                  <a:lnTo>
                    <a:pt x="557784" y="2133600"/>
                  </a:lnTo>
                  <a:lnTo>
                    <a:pt x="591312" y="2139696"/>
                  </a:lnTo>
                  <a:lnTo>
                    <a:pt x="624840" y="2142744"/>
                  </a:lnTo>
                  <a:lnTo>
                    <a:pt x="661416" y="2145792"/>
                  </a:lnTo>
                  <a:lnTo>
                    <a:pt x="694944" y="2142744"/>
                  </a:lnTo>
                  <a:close/>
                </a:path>
                <a:path w="1323340" h="2146300">
                  <a:moveTo>
                    <a:pt x="694944" y="12469"/>
                  </a:moveTo>
                  <a:lnTo>
                    <a:pt x="694944" y="12192"/>
                  </a:lnTo>
                  <a:lnTo>
                    <a:pt x="691896" y="12192"/>
                  </a:lnTo>
                  <a:lnTo>
                    <a:pt x="694944" y="12469"/>
                  </a:lnTo>
                  <a:close/>
                </a:path>
                <a:path w="1323340" h="2146300">
                  <a:moveTo>
                    <a:pt x="792480" y="2125287"/>
                  </a:moveTo>
                  <a:lnTo>
                    <a:pt x="792480" y="2112264"/>
                  </a:lnTo>
                  <a:lnTo>
                    <a:pt x="725424" y="2130552"/>
                  </a:lnTo>
                  <a:lnTo>
                    <a:pt x="691896" y="2133600"/>
                  </a:lnTo>
                  <a:lnTo>
                    <a:pt x="694944" y="2133600"/>
                  </a:lnTo>
                  <a:lnTo>
                    <a:pt x="694944" y="2142744"/>
                  </a:lnTo>
                  <a:lnTo>
                    <a:pt x="728472" y="2139696"/>
                  </a:lnTo>
                  <a:lnTo>
                    <a:pt x="762000" y="2133600"/>
                  </a:lnTo>
                  <a:lnTo>
                    <a:pt x="792480" y="2125287"/>
                  </a:lnTo>
                  <a:close/>
                </a:path>
                <a:path w="1323340" h="2146300">
                  <a:moveTo>
                    <a:pt x="792480" y="31588"/>
                  </a:moveTo>
                  <a:lnTo>
                    <a:pt x="792480" y="30480"/>
                  </a:lnTo>
                  <a:lnTo>
                    <a:pt x="789432" y="30480"/>
                  </a:lnTo>
                  <a:lnTo>
                    <a:pt x="792480" y="31588"/>
                  </a:lnTo>
                  <a:close/>
                </a:path>
                <a:path w="1323340" h="2146300">
                  <a:moveTo>
                    <a:pt x="914400" y="2062480"/>
                  </a:moveTo>
                  <a:lnTo>
                    <a:pt x="914400" y="2051304"/>
                  </a:lnTo>
                  <a:lnTo>
                    <a:pt x="853440" y="2087880"/>
                  </a:lnTo>
                  <a:lnTo>
                    <a:pt x="822960" y="2103120"/>
                  </a:lnTo>
                  <a:lnTo>
                    <a:pt x="822960" y="2100072"/>
                  </a:lnTo>
                  <a:lnTo>
                    <a:pt x="789432" y="2112264"/>
                  </a:lnTo>
                  <a:lnTo>
                    <a:pt x="792480" y="2112264"/>
                  </a:lnTo>
                  <a:lnTo>
                    <a:pt x="792480" y="2125287"/>
                  </a:lnTo>
                  <a:lnTo>
                    <a:pt x="795528" y="2124456"/>
                  </a:lnTo>
                  <a:lnTo>
                    <a:pt x="826008" y="2112264"/>
                  </a:lnTo>
                  <a:lnTo>
                    <a:pt x="856488" y="2097024"/>
                  </a:lnTo>
                  <a:lnTo>
                    <a:pt x="890016" y="2078736"/>
                  </a:lnTo>
                  <a:lnTo>
                    <a:pt x="914400" y="2062480"/>
                  </a:lnTo>
                  <a:close/>
                </a:path>
                <a:path w="1323340" h="2146300">
                  <a:moveTo>
                    <a:pt x="914400" y="96621"/>
                  </a:moveTo>
                  <a:lnTo>
                    <a:pt x="914400" y="94488"/>
                  </a:lnTo>
                  <a:lnTo>
                    <a:pt x="911352" y="94488"/>
                  </a:lnTo>
                  <a:lnTo>
                    <a:pt x="914400" y="96621"/>
                  </a:lnTo>
                  <a:close/>
                </a:path>
                <a:path w="1323340" h="2146300">
                  <a:moveTo>
                    <a:pt x="1310640" y="1261872"/>
                  </a:moveTo>
                  <a:lnTo>
                    <a:pt x="1310640" y="1127760"/>
                  </a:lnTo>
                  <a:lnTo>
                    <a:pt x="1304544" y="1234440"/>
                  </a:lnTo>
                  <a:lnTo>
                    <a:pt x="1292352" y="1338072"/>
                  </a:lnTo>
                  <a:lnTo>
                    <a:pt x="1283208" y="1389888"/>
                  </a:lnTo>
                  <a:lnTo>
                    <a:pt x="1258824" y="1487424"/>
                  </a:lnTo>
                  <a:lnTo>
                    <a:pt x="1246632" y="1533144"/>
                  </a:lnTo>
                  <a:lnTo>
                    <a:pt x="1216152" y="1624584"/>
                  </a:lnTo>
                  <a:lnTo>
                    <a:pt x="1200912" y="1667256"/>
                  </a:lnTo>
                  <a:lnTo>
                    <a:pt x="1182624" y="1709928"/>
                  </a:lnTo>
                  <a:lnTo>
                    <a:pt x="1161288" y="1749552"/>
                  </a:lnTo>
                  <a:lnTo>
                    <a:pt x="1143000" y="1789176"/>
                  </a:lnTo>
                  <a:lnTo>
                    <a:pt x="1118616" y="1825752"/>
                  </a:lnTo>
                  <a:lnTo>
                    <a:pt x="1097280" y="1859280"/>
                  </a:lnTo>
                  <a:lnTo>
                    <a:pt x="1048512" y="1926336"/>
                  </a:lnTo>
                  <a:lnTo>
                    <a:pt x="1048512" y="1923288"/>
                  </a:lnTo>
                  <a:lnTo>
                    <a:pt x="1024128" y="1953768"/>
                  </a:lnTo>
                  <a:lnTo>
                    <a:pt x="969264" y="2008632"/>
                  </a:lnTo>
                  <a:lnTo>
                    <a:pt x="941832" y="2029968"/>
                  </a:lnTo>
                  <a:lnTo>
                    <a:pt x="911352" y="2051304"/>
                  </a:lnTo>
                  <a:lnTo>
                    <a:pt x="914400" y="2051304"/>
                  </a:lnTo>
                  <a:lnTo>
                    <a:pt x="914400" y="2062480"/>
                  </a:lnTo>
                  <a:lnTo>
                    <a:pt x="917448" y="2060448"/>
                  </a:lnTo>
                  <a:lnTo>
                    <a:pt x="947928" y="2039112"/>
                  </a:lnTo>
                  <a:lnTo>
                    <a:pt x="975360" y="2014728"/>
                  </a:lnTo>
                  <a:lnTo>
                    <a:pt x="1005840" y="1990344"/>
                  </a:lnTo>
                  <a:lnTo>
                    <a:pt x="1030224" y="1959864"/>
                  </a:lnTo>
                  <a:lnTo>
                    <a:pt x="1057656" y="1932432"/>
                  </a:lnTo>
                  <a:lnTo>
                    <a:pt x="1106424" y="1865376"/>
                  </a:lnTo>
                  <a:lnTo>
                    <a:pt x="1127760" y="1828800"/>
                  </a:lnTo>
                  <a:lnTo>
                    <a:pt x="1152144" y="1792224"/>
                  </a:lnTo>
                  <a:lnTo>
                    <a:pt x="1170432" y="1752600"/>
                  </a:lnTo>
                  <a:lnTo>
                    <a:pt x="1191768" y="1712976"/>
                  </a:lnTo>
                  <a:lnTo>
                    <a:pt x="1210056" y="1670304"/>
                  </a:lnTo>
                  <a:lnTo>
                    <a:pt x="1225296" y="1627632"/>
                  </a:lnTo>
                  <a:lnTo>
                    <a:pt x="1243584" y="1581912"/>
                  </a:lnTo>
                  <a:lnTo>
                    <a:pt x="1255776" y="1536192"/>
                  </a:lnTo>
                  <a:lnTo>
                    <a:pt x="1271016" y="1490472"/>
                  </a:lnTo>
                  <a:lnTo>
                    <a:pt x="1283208" y="1441704"/>
                  </a:lnTo>
                  <a:lnTo>
                    <a:pt x="1292352" y="1389888"/>
                  </a:lnTo>
                  <a:lnTo>
                    <a:pt x="1301496" y="1341120"/>
                  </a:lnTo>
                  <a:lnTo>
                    <a:pt x="1310640" y="1261872"/>
                  </a:lnTo>
                  <a:close/>
                </a:path>
                <a:path w="1323340" h="2146300">
                  <a:moveTo>
                    <a:pt x="1322832" y="1072896"/>
                  </a:moveTo>
                  <a:lnTo>
                    <a:pt x="1319784" y="1018032"/>
                  </a:lnTo>
                  <a:lnTo>
                    <a:pt x="1319784" y="1127760"/>
                  </a:lnTo>
                  <a:lnTo>
                    <a:pt x="1322832" y="1072896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4" name="object 24"/>
          <p:cNvGrpSpPr/>
          <p:nvPr/>
        </p:nvGrpSpPr>
        <p:grpSpPr>
          <a:xfrm>
            <a:off x="4157472" y="2450592"/>
            <a:ext cx="1713230" cy="3084830"/>
            <a:chOff x="4157472" y="2450592"/>
            <a:chExt cx="1713230" cy="3084830"/>
          </a:xfrm>
        </p:grpSpPr>
        <p:sp>
          <p:nvSpPr>
            <p:cNvPr id="25" name="object 25"/>
            <p:cNvSpPr/>
            <p:nvPr/>
          </p:nvSpPr>
          <p:spPr>
            <a:xfrm>
              <a:off x="4160519" y="2456687"/>
              <a:ext cx="231775" cy="3075940"/>
            </a:xfrm>
            <a:custGeom>
              <a:avLst/>
              <a:gdLst/>
              <a:ahLst/>
              <a:cxnLst/>
              <a:rect l="l" t="t" r="r" b="b"/>
              <a:pathLst>
                <a:path w="231775" h="3075940">
                  <a:moveTo>
                    <a:pt x="231647" y="3075431"/>
                  </a:moveTo>
                  <a:lnTo>
                    <a:pt x="231647" y="0"/>
                  </a:lnTo>
                  <a:lnTo>
                    <a:pt x="0" y="0"/>
                  </a:lnTo>
                  <a:lnTo>
                    <a:pt x="0" y="3075431"/>
                  </a:lnTo>
                  <a:lnTo>
                    <a:pt x="231647" y="3075431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4157472" y="2450592"/>
              <a:ext cx="241300" cy="3084830"/>
            </a:xfrm>
            <a:custGeom>
              <a:avLst/>
              <a:gdLst/>
              <a:ahLst/>
              <a:cxnLst/>
              <a:rect l="l" t="t" r="r" b="b"/>
              <a:pathLst>
                <a:path w="241300" h="3084829">
                  <a:moveTo>
                    <a:pt x="240792" y="3084576"/>
                  </a:moveTo>
                  <a:lnTo>
                    <a:pt x="240792" y="3048"/>
                  </a:lnTo>
                  <a:lnTo>
                    <a:pt x="237744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3084576"/>
                  </a:lnTo>
                  <a:lnTo>
                    <a:pt x="3048" y="3084576"/>
                  </a:lnTo>
                  <a:lnTo>
                    <a:pt x="3048" y="9144"/>
                  </a:lnTo>
                  <a:lnTo>
                    <a:pt x="9144" y="6096"/>
                  </a:lnTo>
                  <a:lnTo>
                    <a:pt x="9144" y="9144"/>
                  </a:lnTo>
                  <a:lnTo>
                    <a:pt x="231648" y="9144"/>
                  </a:lnTo>
                  <a:lnTo>
                    <a:pt x="231648" y="6096"/>
                  </a:lnTo>
                  <a:lnTo>
                    <a:pt x="234696" y="9144"/>
                  </a:lnTo>
                  <a:lnTo>
                    <a:pt x="234696" y="3084576"/>
                  </a:lnTo>
                  <a:lnTo>
                    <a:pt x="240792" y="3084576"/>
                  </a:lnTo>
                  <a:close/>
                </a:path>
                <a:path w="241300" h="3084829">
                  <a:moveTo>
                    <a:pt x="9144" y="9144"/>
                  </a:moveTo>
                  <a:lnTo>
                    <a:pt x="9144" y="6096"/>
                  </a:lnTo>
                  <a:lnTo>
                    <a:pt x="3048" y="9144"/>
                  </a:lnTo>
                  <a:lnTo>
                    <a:pt x="9144" y="9144"/>
                  </a:lnTo>
                  <a:close/>
                </a:path>
                <a:path w="241300" h="3084829">
                  <a:moveTo>
                    <a:pt x="9144" y="3078480"/>
                  </a:moveTo>
                  <a:lnTo>
                    <a:pt x="9144" y="9144"/>
                  </a:lnTo>
                  <a:lnTo>
                    <a:pt x="3048" y="9144"/>
                  </a:lnTo>
                  <a:lnTo>
                    <a:pt x="3048" y="3078480"/>
                  </a:lnTo>
                  <a:lnTo>
                    <a:pt x="9144" y="3078480"/>
                  </a:lnTo>
                  <a:close/>
                </a:path>
                <a:path w="241300" h="3084829">
                  <a:moveTo>
                    <a:pt x="234696" y="3078480"/>
                  </a:moveTo>
                  <a:lnTo>
                    <a:pt x="3048" y="3078480"/>
                  </a:lnTo>
                  <a:lnTo>
                    <a:pt x="9144" y="3081528"/>
                  </a:lnTo>
                  <a:lnTo>
                    <a:pt x="9144" y="3084576"/>
                  </a:lnTo>
                  <a:lnTo>
                    <a:pt x="231648" y="3084576"/>
                  </a:lnTo>
                  <a:lnTo>
                    <a:pt x="231648" y="3081528"/>
                  </a:lnTo>
                  <a:lnTo>
                    <a:pt x="234696" y="3078480"/>
                  </a:lnTo>
                  <a:close/>
                </a:path>
                <a:path w="241300" h="3084829">
                  <a:moveTo>
                    <a:pt x="9144" y="3084576"/>
                  </a:moveTo>
                  <a:lnTo>
                    <a:pt x="9144" y="3081528"/>
                  </a:lnTo>
                  <a:lnTo>
                    <a:pt x="3048" y="3078480"/>
                  </a:lnTo>
                  <a:lnTo>
                    <a:pt x="3048" y="3084576"/>
                  </a:lnTo>
                  <a:lnTo>
                    <a:pt x="9144" y="3084576"/>
                  </a:lnTo>
                  <a:close/>
                </a:path>
                <a:path w="241300" h="3084829">
                  <a:moveTo>
                    <a:pt x="234696" y="9144"/>
                  </a:moveTo>
                  <a:lnTo>
                    <a:pt x="231648" y="6096"/>
                  </a:lnTo>
                  <a:lnTo>
                    <a:pt x="231648" y="9144"/>
                  </a:lnTo>
                  <a:lnTo>
                    <a:pt x="234696" y="9144"/>
                  </a:lnTo>
                  <a:close/>
                </a:path>
                <a:path w="241300" h="3084829">
                  <a:moveTo>
                    <a:pt x="234696" y="3078480"/>
                  </a:moveTo>
                  <a:lnTo>
                    <a:pt x="234696" y="9144"/>
                  </a:lnTo>
                  <a:lnTo>
                    <a:pt x="231648" y="9144"/>
                  </a:lnTo>
                  <a:lnTo>
                    <a:pt x="231648" y="3078480"/>
                  </a:lnTo>
                  <a:lnTo>
                    <a:pt x="234696" y="3078480"/>
                  </a:lnTo>
                  <a:close/>
                </a:path>
                <a:path w="241300" h="3084829">
                  <a:moveTo>
                    <a:pt x="234696" y="3084576"/>
                  </a:moveTo>
                  <a:lnTo>
                    <a:pt x="234696" y="3078480"/>
                  </a:lnTo>
                  <a:lnTo>
                    <a:pt x="231648" y="3081528"/>
                  </a:lnTo>
                  <a:lnTo>
                    <a:pt x="231648" y="3084576"/>
                  </a:lnTo>
                  <a:lnTo>
                    <a:pt x="234696" y="3084576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617463" y="2691383"/>
              <a:ext cx="249935" cy="24993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614416" y="2688336"/>
              <a:ext cx="256540" cy="259079"/>
            </a:xfrm>
            <a:custGeom>
              <a:avLst/>
              <a:gdLst/>
              <a:ahLst/>
              <a:cxnLst/>
              <a:rect l="l" t="t" r="r" b="b"/>
              <a:pathLst>
                <a:path w="256539" h="259080">
                  <a:moveTo>
                    <a:pt x="128016" y="64008"/>
                  </a:moveTo>
                  <a:lnTo>
                    <a:pt x="0" y="64008"/>
                  </a:lnTo>
                  <a:lnTo>
                    <a:pt x="0" y="195072"/>
                  </a:lnTo>
                  <a:lnTo>
                    <a:pt x="3048" y="195072"/>
                  </a:lnTo>
                  <a:lnTo>
                    <a:pt x="3048" y="70104"/>
                  </a:lnTo>
                  <a:lnTo>
                    <a:pt x="6096" y="67056"/>
                  </a:lnTo>
                  <a:lnTo>
                    <a:pt x="6096" y="70104"/>
                  </a:lnTo>
                  <a:lnTo>
                    <a:pt x="124968" y="70104"/>
                  </a:lnTo>
                  <a:lnTo>
                    <a:pt x="124968" y="67056"/>
                  </a:lnTo>
                  <a:lnTo>
                    <a:pt x="128016" y="64008"/>
                  </a:lnTo>
                  <a:close/>
                </a:path>
                <a:path w="256539" h="259080">
                  <a:moveTo>
                    <a:pt x="6096" y="70104"/>
                  </a:moveTo>
                  <a:lnTo>
                    <a:pt x="6096" y="67056"/>
                  </a:lnTo>
                  <a:lnTo>
                    <a:pt x="3048" y="70104"/>
                  </a:lnTo>
                  <a:lnTo>
                    <a:pt x="6096" y="70104"/>
                  </a:lnTo>
                  <a:close/>
                </a:path>
                <a:path w="256539" h="259080">
                  <a:moveTo>
                    <a:pt x="6096" y="188976"/>
                  </a:moveTo>
                  <a:lnTo>
                    <a:pt x="6096" y="70104"/>
                  </a:lnTo>
                  <a:lnTo>
                    <a:pt x="3048" y="70104"/>
                  </a:lnTo>
                  <a:lnTo>
                    <a:pt x="3048" y="188976"/>
                  </a:lnTo>
                  <a:lnTo>
                    <a:pt x="6096" y="188976"/>
                  </a:lnTo>
                  <a:close/>
                </a:path>
                <a:path w="256539" h="259080">
                  <a:moveTo>
                    <a:pt x="131064" y="246739"/>
                  </a:moveTo>
                  <a:lnTo>
                    <a:pt x="131064" y="188976"/>
                  </a:lnTo>
                  <a:lnTo>
                    <a:pt x="3048" y="188976"/>
                  </a:lnTo>
                  <a:lnTo>
                    <a:pt x="6096" y="192024"/>
                  </a:lnTo>
                  <a:lnTo>
                    <a:pt x="6096" y="195072"/>
                  </a:lnTo>
                  <a:lnTo>
                    <a:pt x="124968" y="195072"/>
                  </a:lnTo>
                  <a:lnTo>
                    <a:pt x="124968" y="192024"/>
                  </a:lnTo>
                  <a:lnTo>
                    <a:pt x="128016" y="195072"/>
                  </a:lnTo>
                  <a:lnTo>
                    <a:pt x="128016" y="249861"/>
                  </a:lnTo>
                  <a:lnTo>
                    <a:pt x="131064" y="246739"/>
                  </a:lnTo>
                  <a:close/>
                </a:path>
                <a:path w="256539" h="259080">
                  <a:moveTo>
                    <a:pt x="6096" y="195072"/>
                  </a:moveTo>
                  <a:lnTo>
                    <a:pt x="6096" y="192024"/>
                  </a:lnTo>
                  <a:lnTo>
                    <a:pt x="3048" y="188976"/>
                  </a:lnTo>
                  <a:lnTo>
                    <a:pt x="3048" y="195072"/>
                  </a:lnTo>
                  <a:lnTo>
                    <a:pt x="6096" y="195072"/>
                  </a:lnTo>
                  <a:close/>
                </a:path>
                <a:path w="256539" h="259080">
                  <a:moveTo>
                    <a:pt x="256032" y="131064"/>
                  </a:moveTo>
                  <a:lnTo>
                    <a:pt x="256032" y="124968"/>
                  </a:lnTo>
                  <a:lnTo>
                    <a:pt x="131064" y="0"/>
                  </a:lnTo>
                  <a:lnTo>
                    <a:pt x="124968" y="0"/>
                  </a:lnTo>
                  <a:lnTo>
                    <a:pt x="124968" y="6096"/>
                  </a:lnTo>
                  <a:lnTo>
                    <a:pt x="131064" y="3048"/>
                  </a:lnTo>
                  <a:lnTo>
                    <a:pt x="131064" y="12192"/>
                  </a:lnTo>
                  <a:lnTo>
                    <a:pt x="246924" y="128052"/>
                  </a:lnTo>
                  <a:lnTo>
                    <a:pt x="249936" y="124968"/>
                  </a:lnTo>
                  <a:lnTo>
                    <a:pt x="249936" y="137160"/>
                  </a:lnTo>
                  <a:lnTo>
                    <a:pt x="256032" y="131064"/>
                  </a:lnTo>
                  <a:close/>
                </a:path>
                <a:path w="256539" h="259080">
                  <a:moveTo>
                    <a:pt x="131064" y="12192"/>
                  </a:moveTo>
                  <a:lnTo>
                    <a:pt x="131064" y="3048"/>
                  </a:lnTo>
                  <a:lnTo>
                    <a:pt x="124968" y="6096"/>
                  </a:lnTo>
                  <a:lnTo>
                    <a:pt x="131064" y="12192"/>
                  </a:lnTo>
                  <a:close/>
                </a:path>
                <a:path w="256539" h="259080">
                  <a:moveTo>
                    <a:pt x="131064" y="70104"/>
                  </a:moveTo>
                  <a:lnTo>
                    <a:pt x="131064" y="12192"/>
                  </a:lnTo>
                  <a:lnTo>
                    <a:pt x="124968" y="6096"/>
                  </a:lnTo>
                  <a:lnTo>
                    <a:pt x="124968" y="64008"/>
                  </a:lnTo>
                  <a:lnTo>
                    <a:pt x="128016" y="64008"/>
                  </a:lnTo>
                  <a:lnTo>
                    <a:pt x="128016" y="70104"/>
                  </a:lnTo>
                  <a:lnTo>
                    <a:pt x="131064" y="70104"/>
                  </a:lnTo>
                  <a:close/>
                </a:path>
                <a:path w="256539" h="259080">
                  <a:moveTo>
                    <a:pt x="128016" y="70104"/>
                  </a:moveTo>
                  <a:lnTo>
                    <a:pt x="128016" y="64008"/>
                  </a:lnTo>
                  <a:lnTo>
                    <a:pt x="124968" y="67056"/>
                  </a:lnTo>
                  <a:lnTo>
                    <a:pt x="124968" y="70104"/>
                  </a:lnTo>
                  <a:lnTo>
                    <a:pt x="128016" y="70104"/>
                  </a:lnTo>
                  <a:close/>
                </a:path>
                <a:path w="256539" h="259080">
                  <a:moveTo>
                    <a:pt x="128016" y="195072"/>
                  </a:moveTo>
                  <a:lnTo>
                    <a:pt x="124968" y="192024"/>
                  </a:lnTo>
                  <a:lnTo>
                    <a:pt x="124968" y="195072"/>
                  </a:lnTo>
                  <a:lnTo>
                    <a:pt x="128016" y="195072"/>
                  </a:lnTo>
                  <a:close/>
                </a:path>
                <a:path w="256539" h="259080">
                  <a:moveTo>
                    <a:pt x="128016" y="249861"/>
                  </a:moveTo>
                  <a:lnTo>
                    <a:pt x="128016" y="195072"/>
                  </a:lnTo>
                  <a:lnTo>
                    <a:pt x="124968" y="195072"/>
                  </a:lnTo>
                  <a:lnTo>
                    <a:pt x="124968" y="252984"/>
                  </a:lnTo>
                  <a:lnTo>
                    <a:pt x="128016" y="249861"/>
                  </a:lnTo>
                  <a:close/>
                </a:path>
                <a:path w="256539" h="259080">
                  <a:moveTo>
                    <a:pt x="249936" y="137160"/>
                  </a:moveTo>
                  <a:lnTo>
                    <a:pt x="249936" y="131064"/>
                  </a:lnTo>
                  <a:lnTo>
                    <a:pt x="246924" y="128052"/>
                  </a:lnTo>
                  <a:lnTo>
                    <a:pt x="124968" y="252984"/>
                  </a:lnTo>
                  <a:lnTo>
                    <a:pt x="131064" y="252984"/>
                  </a:lnTo>
                  <a:lnTo>
                    <a:pt x="131064" y="256032"/>
                  </a:lnTo>
                  <a:lnTo>
                    <a:pt x="249936" y="137160"/>
                  </a:lnTo>
                  <a:close/>
                </a:path>
                <a:path w="256539" h="259080">
                  <a:moveTo>
                    <a:pt x="131064" y="256032"/>
                  </a:moveTo>
                  <a:lnTo>
                    <a:pt x="131064" y="252984"/>
                  </a:lnTo>
                  <a:lnTo>
                    <a:pt x="124968" y="252984"/>
                  </a:lnTo>
                  <a:lnTo>
                    <a:pt x="124968" y="259080"/>
                  </a:lnTo>
                  <a:lnTo>
                    <a:pt x="128016" y="259080"/>
                  </a:lnTo>
                  <a:lnTo>
                    <a:pt x="131064" y="256032"/>
                  </a:lnTo>
                  <a:close/>
                </a:path>
                <a:path w="256539" h="259080">
                  <a:moveTo>
                    <a:pt x="249936" y="131064"/>
                  </a:moveTo>
                  <a:lnTo>
                    <a:pt x="249936" y="124968"/>
                  </a:lnTo>
                  <a:lnTo>
                    <a:pt x="246924" y="128052"/>
                  </a:lnTo>
                  <a:lnTo>
                    <a:pt x="249936" y="131064"/>
                  </a:lnTo>
                  <a:close/>
                </a:path>
              </a:pathLst>
            </a:custGeom>
            <a:solidFill>
              <a:srgbClr val="D0D0C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8814314" y="4172207"/>
            <a:ext cx="782320" cy="4419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1099"/>
              </a:lnSpc>
              <a:spcBef>
                <a:spcPts val="100"/>
              </a:spcBef>
            </a:pPr>
            <a:r>
              <a:rPr dirty="0" sz="900" spc="-5" b="1">
                <a:latin typeface="Arial"/>
                <a:cs typeface="Arial"/>
              </a:rPr>
              <a:t>S</a:t>
            </a:r>
            <a:r>
              <a:rPr dirty="0" sz="900" spc="-5" b="1">
                <a:latin typeface="Arial"/>
                <a:cs typeface="Arial"/>
              </a:rPr>
              <a:t>u</a:t>
            </a:r>
            <a:r>
              <a:rPr dirty="0" sz="900" b="1">
                <a:latin typeface="Arial"/>
                <a:cs typeface="Arial"/>
              </a:rPr>
              <a:t>s</a:t>
            </a:r>
            <a:r>
              <a:rPr dirty="0" sz="900" spc="5" b="1">
                <a:latin typeface="Arial"/>
                <a:cs typeface="Arial"/>
              </a:rPr>
              <a:t>t</a:t>
            </a:r>
            <a:r>
              <a:rPr dirty="0" sz="900" b="1">
                <a:latin typeface="Arial"/>
                <a:cs typeface="Arial"/>
              </a:rPr>
              <a:t>a</a:t>
            </a:r>
            <a:r>
              <a:rPr dirty="0" sz="900" spc="10" b="1">
                <a:latin typeface="Arial"/>
                <a:cs typeface="Arial"/>
              </a:rPr>
              <a:t>i</a:t>
            </a:r>
            <a:r>
              <a:rPr dirty="0" sz="900" spc="-5" b="1">
                <a:latin typeface="Arial"/>
                <a:cs typeface="Arial"/>
              </a:rPr>
              <a:t>n</a:t>
            </a:r>
            <a:r>
              <a:rPr dirty="0" sz="900" b="1">
                <a:latin typeface="Arial"/>
                <a:cs typeface="Arial"/>
              </a:rPr>
              <a:t>a</a:t>
            </a:r>
            <a:r>
              <a:rPr dirty="0" sz="900" spc="-5" b="1">
                <a:latin typeface="Arial"/>
                <a:cs typeface="Arial"/>
              </a:rPr>
              <a:t>b</a:t>
            </a:r>
            <a:r>
              <a:rPr dirty="0" sz="900" spc="10" b="1">
                <a:latin typeface="Arial"/>
                <a:cs typeface="Arial"/>
              </a:rPr>
              <a:t>ili</a:t>
            </a:r>
            <a:r>
              <a:rPr dirty="0" sz="900" spc="5" b="1">
                <a:latin typeface="Arial"/>
                <a:cs typeface="Arial"/>
              </a:rPr>
              <a:t>t</a:t>
            </a:r>
            <a:r>
              <a:rPr dirty="0" sz="900" b="1">
                <a:latin typeface="Arial"/>
                <a:cs typeface="Arial"/>
              </a:rPr>
              <a:t>y  </a:t>
            </a:r>
            <a:r>
              <a:rPr dirty="0" sz="900" b="1">
                <a:latin typeface="Arial"/>
                <a:cs typeface="Arial"/>
              </a:rPr>
              <a:t>Reporting  </a:t>
            </a:r>
            <a:r>
              <a:rPr dirty="0" sz="900" spc="5" b="1">
                <a:latin typeface="Arial"/>
                <a:cs typeface="Arial"/>
              </a:rPr>
              <a:t>Platform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8543544" y="2496312"/>
            <a:ext cx="1323340" cy="597535"/>
            <a:chOff x="8543544" y="2496312"/>
            <a:chExt cx="1323340" cy="597535"/>
          </a:xfrm>
        </p:grpSpPr>
        <p:sp>
          <p:nvSpPr>
            <p:cNvPr id="31" name="object 31"/>
            <p:cNvSpPr/>
            <p:nvPr/>
          </p:nvSpPr>
          <p:spPr>
            <a:xfrm>
              <a:off x="8546591" y="2502408"/>
              <a:ext cx="1313815" cy="585470"/>
            </a:xfrm>
            <a:custGeom>
              <a:avLst/>
              <a:gdLst/>
              <a:ahLst/>
              <a:cxnLst/>
              <a:rect l="l" t="t" r="r" b="b"/>
              <a:pathLst>
                <a:path w="1313815" h="585469">
                  <a:moveTo>
                    <a:pt x="1313687" y="292607"/>
                  </a:moveTo>
                  <a:lnTo>
                    <a:pt x="1301900" y="237021"/>
                  </a:lnTo>
                  <a:lnTo>
                    <a:pt x="1267987" y="184949"/>
                  </a:lnTo>
                  <a:lnTo>
                    <a:pt x="1214122" y="137374"/>
                  </a:lnTo>
                  <a:lnTo>
                    <a:pt x="1180386" y="115579"/>
                  </a:lnTo>
                  <a:lnTo>
                    <a:pt x="1142478" y="95277"/>
                  </a:lnTo>
                  <a:lnTo>
                    <a:pt x="1100669" y="76591"/>
                  </a:lnTo>
                  <a:lnTo>
                    <a:pt x="1055231" y="59643"/>
                  </a:lnTo>
                  <a:lnTo>
                    <a:pt x="1006435" y="44556"/>
                  </a:lnTo>
                  <a:lnTo>
                    <a:pt x="954553" y="31454"/>
                  </a:lnTo>
                  <a:lnTo>
                    <a:pt x="899857" y="20458"/>
                  </a:lnTo>
                  <a:lnTo>
                    <a:pt x="842619" y="11691"/>
                  </a:lnTo>
                  <a:lnTo>
                    <a:pt x="783110" y="5278"/>
                  </a:lnTo>
                  <a:lnTo>
                    <a:pt x="721602" y="1340"/>
                  </a:lnTo>
                  <a:lnTo>
                    <a:pt x="658367" y="0"/>
                  </a:lnTo>
                  <a:lnTo>
                    <a:pt x="595102" y="1340"/>
                  </a:lnTo>
                  <a:lnTo>
                    <a:pt x="533508" y="5278"/>
                  </a:lnTo>
                  <a:lnTo>
                    <a:pt x="473865" y="11691"/>
                  </a:lnTo>
                  <a:lnTo>
                    <a:pt x="416451" y="20458"/>
                  </a:lnTo>
                  <a:lnTo>
                    <a:pt x="361546" y="31454"/>
                  </a:lnTo>
                  <a:lnTo>
                    <a:pt x="309429" y="44556"/>
                  </a:lnTo>
                  <a:lnTo>
                    <a:pt x="260379" y="59643"/>
                  </a:lnTo>
                  <a:lnTo>
                    <a:pt x="214676" y="76591"/>
                  </a:lnTo>
                  <a:lnTo>
                    <a:pt x="172598" y="95277"/>
                  </a:lnTo>
                  <a:lnTo>
                    <a:pt x="134425" y="115579"/>
                  </a:lnTo>
                  <a:lnTo>
                    <a:pt x="100436" y="137374"/>
                  </a:lnTo>
                  <a:lnTo>
                    <a:pt x="46127" y="184949"/>
                  </a:lnTo>
                  <a:lnTo>
                    <a:pt x="11904" y="237021"/>
                  </a:lnTo>
                  <a:lnTo>
                    <a:pt x="0" y="292607"/>
                  </a:lnTo>
                  <a:lnTo>
                    <a:pt x="3022" y="320778"/>
                  </a:lnTo>
                  <a:lnTo>
                    <a:pt x="26365" y="374730"/>
                  </a:lnTo>
                  <a:lnTo>
                    <a:pt x="70911" y="424677"/>
                  </a:lnTo>
                  <a:lnTo>
                    <a:pt x="134425" y="469636"/>
                  </a:lnTo>
                  <a:lnTo>
                    <a:pt x="172598" y="489938"/>
                  </a:lnTo>
                  <a:lnTo>
                    <a:pt x="214676" y="508624"/>
                  </a:lnTo>
                  <a:lnTo>
                    <a:pt x="260379" y="525572"/>
                  </a:lnTo>
                  <a:lnTo>
                    <a:pt x="309429" y="540659"/>
                  </a:lnTo>
                  <a:lnTo>
                    <a:pt x="361546" y="553761"/>
                  </a:lnTo>
                  <a:lnTo>
                    <a:pt x="416451" y="564757"/>
                  </a:lnTo>
                  <a:lnTo>
                    <a:pt x="473865" y="573524"/>
                  </a:lnTo>
                  <a:lnTo>
                    <a:pt x="533508" y="579937"/>
                  </a:lnTo>
                  <a:lnTo>
                    <a:pt x="595102" y="583875"/>
                  </a:lnTo>
                  <a:lnTo>
                    <a:pt x="658367" y="585215"/>
                  </a:lnTo>
                  <a:lnTo>
                    <a:pt x="721602" y="583875"/>
                  </a:lnTo>
                  <a:lnTo>
                    <a:pt x="783110" y="579937"/>
                  </a:lnTo>
                  <a:lnTo>
                    <a:pt x="842619" y="573524"/>
                  </a:lnTo>
                  <a:lnTo>
                    <a:pt x="899857" y="564757"/>
                  </a:lnTo>
                  <a:lnTo>
                    <a:pt x="954553" y="553761"/>
                  </a:lnTo>
                  <a:lnTo>
                    <a:pt x="1006435" y="540659"/>
                  </a:lnTo>
                  <a:lnTo>
                    <a:pt x="1055231" y="525572"/>
                  </a:lnTo>
                  <a:lnTo>
                    <a:pt x="1100669" y="508624"/>
                  </a:lnTo>
                  <a:lnTo>
                    <a:pt x="1142478" y="489938"/>
                  </a:lnTo>
                  <a:lnTo>
                    <a:pt x="1180386" y="469636"/>
                  </a:lnTo>
                  <a:lnTo>
                    <a:pt x="1214122" y="447841"/>
                  </a:lnTo>
                  <a:lnTo>
                    <a:pt x="1267987" y="400266"/>
                  </a:lnTo>
                  <a:lnTo>
                    <a:pt x="1301900" y="348194"/>
                  </a:lnTo>
                  <a:lnTo>
                    <a:pt x="1313687" y="292607"/>
                  </a:lnTo>
                  <a:close/>
                </a:path>
              </a:pathLst>
            </a:custGeom>
            <a:solidFill>
              <a:srgbClr val="C4D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8543544" y="2496312"/>
              <a:ext cx="1323340" cy="597535"/>
            </a:xfrm>
            <a:custGeom>
              <a:avLst/>
              <a:gdLst/>
              <a:ahLst/>
              <a:cxnLst/>
              <a:rect l="l" t="t" r="r" b="b"/>
              <a:pathLst>
                <a:path w="1323340" h="597535">
                  <a:moveTo>
                    <a:pt x="1319784" y="329184"/>
                  </a:moveTo>
                  <a:lnTo>
                    <a:pt x="1319784" y="268224"/>
                  </a:lnTo>
                  <a:lnTo>
                    <a:pt x="1301496" y="222504"/>
                  </a:lnTo>
                  <a:lnTo>
                    <a:pt x="1292352" y="207264"/>
                  </a:lnTo>
                  <a:lnTo>
                    <a:pt x="1280160" y="195072"/>
                  </a:lnTo>
                  <a:lnTo>
                    <a:pt x="1267968" y="179832"/>
                  </a:lnTo>
                  <a:lnTo>
                    <a:pt x="1255776" y="167640"/>
                  </a:lnTo>
                  <a:lnTo>
                    <a:pt x="1225296" y="143256"/>
                  </a:lnTo>
                  <a:lnTo>
                    <a:pt x="1170432" y="106680"/>
                  </a:lnTo>
                  <a:lnTo>
                    <a:pt x="1149096" y="97536"/>
                  </a:lnTo>
                  <a:lnTo>
                    <a:pt x="1127760" y="85344"/>
                  </a:lnTo>
                  <a:lnTo>
                    <a:pt x="1030224" y="48768"/>
                  </a:lnTo>
                  <a:lnTo>
                    <a:pt x="975360" y="36576"/>
                  </a:lnTo>
                  <a:lnTo>
                    <a:pt x="917448" y="21336"/>
                  </a:lnTo>
                  <a:lnTo>
                    <a:pt x="856488" y="12192"/>
                  </a:lnTo>
                  <a:lnTo>
                    <a:pt x="728472" y="0"/>
                  </a:lnTo>
                  <a:lnTo>
                    <a:pt x="591312" y="0"/>
                  </a:lnTo>
                  <a:lnTo>
                    <a:pt x="463296" y="12192"/>
                  </a:lnTo>
                  <a:lnTo>
                    <a:pt x="402336" y="21336"/>
                  </a:lnTo>
                  <a:lnTo>
                    <a:pt x="347472" y="36576"/>
                  </a:lnTo>
                  <a:lnTo>
                    <a:pt x="292608" y="48768"/>
                  </a:lnTo>
                  <a:lnTo>
                    <a:pt x="240792" y="67056"/>
                  </a:lnTo>
                  <a:lnTo>
                    <a:pt x="195072" y="85344"/>
                  </a:lnTo>
                  <a:lnTo>
                    <a:pt x="152400" y="106680"/>
                  </a:lnTo>
                  <a:lnTo>
                    <a:pt x="94488" y="143256"/>
                  </a:lnTo>
                  <a:lnTo>
                    <a:pt x="64008" y="167640"/>
                  </a:lnTo>
                  <a:lnTo>
                    <a:pt x="30480" y="207264"/>
                  </a:lnTo>
                  <a:lnTo>
                    <a:pt x="18288" y="222504"/>
                  </a:lnTo>
                  <a:lnTo>
                    <a:pt x="6096" y="252984"/>
                  </a:lnTo>
                  <a:lnTo>
                    <a:pt x="0" y="283464"/>
                  </a:lnTo>
                  <a:lnTo>
                    <a:pt x="0" y="313944"/>
                  </a:lnTo>
                  <a:lnTo>
                    <a:pt x="6096" y="344424"/>
                  </a:lnTo>
                  <a:lnTo>
                    <a:pt x="9144" y="352044"/>
                  </a:lnTo>
                  <a:lnTo>
                    <a:pt x="9144" y="283464"/>
                  </a:lnTo>
                  <a:lnTo>
                    <a:pt x="12192" y="268224"/>
                  </a:lnTo>
                  <a:lnTo>
                    <a:pt x="12192" y="271272"/>
                  </a:lnTo>
                  <a:lnTo>
                    <a:pt x="15240" y="256032"/>
                  </a:lnTo>
                  <a:lnTo>
                    <a:pt x="21336" y="240792"/>
                  </a:lnTo>
                  <a:lnTo>
                    <a:pt x="27432" y="232664"/>
                  </a:lnTo>
                  <a:lnTo>
                    <a:pt x="27432" y="228600"/>
                  </a:lnTo>
                  <a:lnTo>
                    <a:pt x="36576" y="213360"/>
                  </a:lnTo>
                  <a:lnTo>
                    <a:pt x="48768" y="201168"/>
                  </a:lnTo>
                  <a:lnTo>
                    <a:pt x="57912" y="188976"/>
                  </a:lnTo>
                  <a:lnTo>
                    <a:pt x="85344" y="161544"/>
                  </a:lnTo>
                  <a:lnTo>
                    <a:pt x="100584" y="149352"/>
                  </a:lnTo>
                  <a:lnTo>
                    <a:pt x="118872" y="137160"/>
                  </a:lnTo>
                  <a:lnTo>
                    <a:pt x="118872" y="140208"/>
                  </a:lnTo>
                  <a:lnTo>
                    <a:pt x="155448" y="115824"/>
                  </a:lnTo>
                  <a:lnTo>
                    <a:pt x="176784" y="106680"/>
                  </a:lnTo>
                  <a:lnTo>
                    <a:pt x="198120" y="94488"/>
                  </a:lnTo>
                  <a:lnTo>
                    <a:pt x="243840" y="76200"/>
                  </a:lnTo>
                  <a:lnTo>
                    <a:pt x="347472" y="45720"/>
                  </a:lnTo>
                  <a:lnTo>
                    <a:pt x="405384" y="33528"/>
                  </a:lnTo>
                  <a:lnTo>
                    <a:pt x="527304" y="15240"/>
                  </a:lnTo>
                  <a:lnTo>
                    <a:pt x="661416" y="9144"/>
                  </a:lnTo>
                  <a:lnTo>
                    <a:pt x="728472" y="12192"/>
                  </a:lnTo>
                  <a:lnTo>
                    <a:pt x="792480" y="15240"/>
                  </a:lnTo>
                  <a:lnTo>
                    <a:pt x="914400" y="33528"/>
                  </a:lnTo>
                  <a:lnTo>
                    <a:pt x="972312" y="45720"/>
                  </a:lnTo>
                  <a:lnTo>
                    <a:pt x="1027176" y="60960"/>
                  </a:lnTo>
                  <a:lnTo>
                    <a:pt x="1075944" y="76200"/>
                  </a:lnTo>
                  <a:lnTo>
                    <a:pt x="1121664" y="94488"/>
                  </a:lnTo>
                  <a:lnTo>
                    <a:pt x="1143000" y="106680"/>
                  </a:lnTo>
                  <a:lnTo>
                    <a:pt x="1164336" y="115824"/>
                  </a:lnTo>
                  <a:lnTo>
                    <a:pt x="1200912" y="140208"/>
                  </a:lnTo>
                  <a:lnTo>
                    <a:pt x="1200912" y="137160"/>
                  </a:lnTo>
                  <a:lnTo>
                    <a:pt x="1219200" y="149352"/>
                  </a:lnTo>
                  <a:lnTo>
                    <a:pt x="1249680" y="173736"/>
                  </a:lnTo>
                  <a:lnTo>
                    <a:pt x="1261872" y="188976"/>
                  </a:lnTo>
                  <a:lnTo>
                    <a:pt x="1274064" y="201168"/>
                  </a:lnTo>
                  <a:lnTo>
                    <a:pt x="1298448" y="240792"/>
                  </a:lnTo>
                  <a:lnTo>
                    <a:pt x="1307592" y="271272"/>
                  </a:lnTo>
                  <a:lnTo>
                    <a:pt x="1307592" y="268224"/>
                  </a:lnTo>
                  <a:lnTo>
                    <a:pt x="1310640" y="283464"/>
                  </a:lnTo>
                  <a:lnTo>
                    <a:pt x="1310640" y="352044"/>
                  </a:lnTo>
                  <a:lnTo>
                    <a:pt x="1319784" y="329184"/>
                  </a:lnTo>
                  <a:close/>
                </a:path>
                <a:path w="1323340" h="597535">
                  <a:moveTo>
                    <a:pt x="30480" y="368808"/>
                  </a:moveTo>
                  <a:lnTo>
                    <a:pt x="21336" y="353568"/>
                  </a:lnTo>
                  <a:lnTo>
                    <a:pt x="21336" y="356616"/>
                  </a:lnTo>
                  <a:lnTo>
                    <a:pt x="15240" y="341376"/>
                  </a:lnTo>
                  <a:lnTo>
                    <a:pt x="9144" y="310896"/>
                  </a:lnTo>
                  <a:lnTo>
                    <a:pt x="9144" y="352044"/>
                  </a:lnTo>
                  <a:lnTo>
                    <a:pt x="18288" y="374904"/>
                  </a:lnTo>
                  <a:lnTo>
                    <a:pt x="27432" y="384048"/>
                  </a:lnTo>
                  <a:lnTo>
                    <a:pt x="27432" y="368808"/>
                  </a:lnTo>
                  <a:lnTo>
                    <a:pt x="30480" y="368808"/>
                  </a:lnTo>
                  <a:close/>
                </a:path>
                <a:path w="1323340" h="597535">
                  <a:moveTo>
                    <a:pt x="30480" y="228600"/>
                  </a:moveTo>
                  <a:lnTo>
                    <a:pt x="27432" y="228600"/>
                  </a:lnTo>
                  <a:lnTo>
                    <a:pt x="27432" y="232664"/>
                  </a:lnTo>
                  <a:lnTo>
                    <a:pt x="30480" y="228600"/>
                  </a:lnTo>
                  <a:close/>
                </a:path>
                <a:path w="1323340" h="597535">
                  <a:moveTo>
                    <a:pt x="1310640" y="352044"/>
                  </a:moveTo>
                  <a:lnTo>
                    <a:pt x="1310640" y="310896"/>
                  </a:lnTo>
                  <a:lnTo>
                    <a:pt x="1304544" y="341376"/>
                  </a:lnTo>
                  <a:lnTo>
                    <a:pt x="1298448" y="356616"/>
                  </a:lnTo>
                  <a:lnTo>
                    <a:pt x="1298448" y="353568"/>
                  </a:lnTo>
                  <a:lnTo>
                    <a:pt x="1292352" y="368808"/>
                  </a:lnTo>
                  <a:lnTo>
                    <a:pt x="1283208" y="384048"/>
                  </a:lnTo>
                  <a:lnTo>
                    <a:pt x="1283208" y="381000"/>
                  </a:lnTo>
                  <a:lnTo>
                    <a:pt x="1274064" y="396240"/>
                  </a:lnTo>
                  <a:lnTo>
                    <a:pt x="1249680" y="420624"/>
                  </a:lnTo>
                  <a:lnTo>
                    <a:pt x="1219200" y="445008"/>
                  </a:lnTo>
                  <a:lnTo>
                    <a:pt x="1164336" y="481584"/>
                  </a:lnTo>
                  <a:lnTo>
                    <a:pt x="1121664" y="499872"/>
                  </a:lnTo>
                  <a:lnTo>
                    <a:pt x="1075944" y="521208"/>
                  </a:lnTo>
                  <a:lnTo>
                    <a:pt x="1075944" y="518160"/>
                  </a:lnTo>
                  <a:lnTo>
                    <a:pt x="1027176" y="536448"/>
                  </a:lnTo>
                  <a:lnTo>
                    <a:pt x="972312" y="551688"/>
                  </a:lnTo>
                  <a:lnTo>
                    <a:pt x="914400" y="563880"/>
                  </a:lnTo>
                  <a:lnTo>
                    <a:pt x="853440" y="573024"/>
                  </a:lnTo>
                  <a:lnTo>
                    <a:pt x="792480" y="579120"/>
                  </a:lnTo>
                  <a:lnTo>
                    <a:pt x="728472" y="585216"/>
                  </a:lnTo>
                  <a:lnTo>
                    <a:pt x="594360" y="585216"/>
                  </a:lnTo>
                  <a:lnTo>
                    <a:pt x="527304" y="579120"/>
                  </a:lnTo>
                  <a:lnTo>
                    <a:pt x="466344" y="573024"/>
                  </a:lnTo>
                  <a:lnTo>
                    <a:pt x="405384" y="563880"/>
                  </a:lnTo>
                  <a:lnTo>
                    <a:pt x="347472" y="551688"/>
                  </a:lnTo>
                  <a:lnTo>
                    <a:pt x="295656" y="536448"/>
                  </a:lnTo>
                  <a:lnTo>
                    <a:pt x="243840" y="518160"/>
                  </a:lnTo>
                  <a:lnTo>
                    <a:pt x="243840" y="521208"/>
                  </a:lnTo>
                  <a:lnTo>
                    <a:pt x="198120" y="499872"/>
                  </a:lnTo>
                  <a:lnTo>
                    <a:pt x="155448" y="481584"/>
                  </a:lnTo>
                  <a:lnTo>
                    <a:pt x="100584" y="445008"/>
                  </a:lnTo>
                  <a:lnTo>
                    <a:pt x="85344" y="432816"/>
                  </a:lnTo>
                  <a:lnTo>
                    <a:pt x="73152" y="420624"/>
                  </a:lnTo>
                  <a:lnTo>
                    <a:pt x="57912" y="408432"/>
                  </a:lnTo>
                  <a:lnTo>
                    <a:pt x="48768" y="396240"/>
                  </a:lnTo>
                  <a:lnTo>
                    <a:pt x="36576" y="381000"/>
                  </a:lnTo>
                  <a:lnTo>
                    <a:pt x="36576" y="384048"/>
                  </a:lnTo>
                  <a:lnTo>
                    <a:pt x="27432" y="368808"/>
                  </a:lnTo>
                  <a:lnTo>
                    <a:pt x="27432" y="384048"/>
                  </a:lnTo>
                  <a:lnTo>
                    <a:pt x="30480" y="387096"/>
                  </a:lnTo>
                  <a:lnTo>
                    <a:pt x="39624" y="402336"/>
                  </a:lnTo>
                  <a:lnTo>
                    <a:pt x="51816" y="414528"/>
                  </a:lnTo>
                  <a:lnTo>
                    <a:pt x="64008" y="429768"/>
                  </a:lnTo>
                  <a:lnTo>
                    <a:pt x="94488" y="454152"/>
                  </a:lnTo>
                  <a:lnTo>
                    <a:pt x="131064" y="478536"/>
                  </a:lnTo>
                  <a:lnTo>
                    <a:pt x="152400" y="490728"/>
                  </a:lnTo>
                  <a:lnTo>
                    <a:pt x="170688" y="499872"/>
                  </a:lnTo>
                  <a:lnTo>
                    <a:pt x="195072" y="509016"/>
                  </a:lnTo>
                  <a:lnTo>
                    <a:pt x="240792" y="530352"/>
                  </a:lnTo>
                  <a:lnTo>
                    <a:pt x="292608" y="545592"/>
                  </a:lnTo>
                  <a:lnTo>
                    <a:pt x="347472" y="560832"/>
                  </a:lnTo>
                  <a:lnTo>
                    <a:pt x="402336" y="573024"/>
                  </a:lnTo>
                  <a:lnTo>
                    <a:pt x="463296" y="582168"/>
                  </a:lnTo>
                  <a:lnTo>
                    <a:pt x="527304" y="591312"/>
                  </a:lnTo>
                  <a:lnTo>
                    <a:pt x="661416" y="597408"/>
                  </a:lnTo>
                  <a:lnTo>
                    <a:pt x="728472" y="594360"/>
                  </a:lnTo>
                  <a:lnTo>
                    <a:pt x="792480" y="591312"/>
                  </a:lnTo>
                  <a:lnTo>
                    <a:pt x="856488" y="582168"/>
                  </a:lnTo>
                  <a:lnTo>
                    <a:pt x="917448" y="573024"/>
                  </a:lnTo>
                  <a:lnTo>
                    <a:pt x="975360" y="560832"/>
                  </a:lnTo>
                  <a:lnTo>
                    <a:pt x="1030224" y="545592"/>
                  </a:lnTo>
                  <a:lnTo>
                    <a:pt x="1078992" y="530352"/>
                  </a:lnTo>
                  <a:lnTo>
                    <a:pt x="1127760" y="509016"/>
                  </a:lnTo>
                  <a:lnTo>
                    <a:pt x="1170432" y="490728"/>
                  </a:lnTo>
                  <a:lnTo>
                    <a:pt x="1225296" y="454152"/>
                  </a:lnTo>
                  <a:lnTo>
                    <a:pt x="1255776" y="429768"/>
                  </a:lnTo>
                  <a:lnTo>
                    <a:pt x="1267968" y="414528"/>
                  </a:lnTo>
                  <a:lnTo>
                    <a:pt x="1280160" y="402336"/>
                  </a:lnTo>
                  <a:lnTo>
                    <a:pt x="1292352" y="387096"/>
                  </a:lnTo>
                  <a:lnTo>
                    <a:pt x="1301496" y="374904"/>
                  </a:lnTo>
                  <a:lnTo>
                    <a:pt x="1310640" y="352044"/>
                  </a:lnTo>
                  <a:close/>
                </a:path>
                <a:path w="1323340" h="597535">
                  <a:moveTo>
                    <a:pt x="1322832" y="298704"/>
                  </a:moveTo>
                  <a:lnTo>
                    <a:pt x="1319784" y="283464"/>
                  </a:lnTo>
                  <a:lnTo>
                    <a:pt x="1319784" y="313944"/>
                  </a:lnTo>
                  <a:lnTo>
                    <a:pt x="1322832" y="298704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8860035" y="2639061"/>
            <a:ext cx="69088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15494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solidFill>
                  <a:srgbClr val="002060"/>
                </a:solidFill>
                <a:latin typeface="Arial"/>
                <a:cs typeface="Arial"/>
              </a:rPr>
              <a:t>Target  </a:t>
            </a:r>
            <a:r>
              <a:rPr dirty="0" sz="900" b="1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dirty="0" sz="900" spc="5" b="1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dirty="0" sz="900" b="1">
                <a:solidFill>
                  <a:srgbClr val="002060"/>
                </a:solidFill>
                <a:latin typeface="Arial"/>
                <a:cs typeface="Arial"/>
              </a:rPr>
              <a:t>c</a:t>
            </a:r>
            <a:r>
              <a:rPr dirty="0" sz="900" spc="-5" b="1">
                <a:solidFill>
                  <a:srgbClr val="002060"/>
                </a:solidFill>
                <a:latin typeface="Arial"/>
                <a:cs typeface="Arial"/>
              </a:rPr>
              <a:t>h</a:t>
            </a:r>
            <a:r>
              <a:rPr dirty="0" sz="900" spc="10" b="1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dirty="0" sz="900" spc="5" b="1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dirty="0" sz="900" b="1">
                <a:solidFill>
                  <a:srgbClr val="002060"/>
                </a:solidFill>
                <a:latin typeface="Arial"/>
                <a:cs typeface="Arial"/>
              </a:rPr>
              <a:t>ec</a:t>
            </a:r>
            <a:r>
              <a:rPr dirty="0" sz="900" spc="5" b="1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dirty="0" sz="900" spc="-5" b="1">
                <a:solidFill>
                  <a:srgbClr val="002060"/>
                </a:solidFill>
                <a:latin typeface="Arial"/>
                <a:cs typeface="Arial"/>
              </a:rPr>
              <a:t>u</a:t>
            </a:r>
            <a:r>
              <a:rPr dirty="0" sz="900" spc="5" b="1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dirty="0" sz="900" spc="5" b="1">
                <a:solidFill>
                  <a:srgbClr val="002060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940296" y="2685288"/>
            <a:ext cx="259079" cy="259079"/>
            <a:chOff x="6940296" y="2685288"/>
            <a:chExt cx="259079" cy="259079"/>
          </a:xfrm>
        </p:grpSpPr>
        <p:sp>
          <p:nvSpPr>
            <p:cNvPr id="35" name="object 35"/>
            <p:cNvSpPr/>
            <p:nvPr/>
          </p:nvSpPr>
          <p:spPr>
            <a:xfrm>
              <a:off x="6943344" y="2688335"/>
              <a:ext cx="249935" cy="2529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940296" y="26852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80">
                  <a:moveTo>
                    <a:pt x="128016" y="64008"/>
                  </a:moveTo>
                  <a:lnTo>
                    <a:pt x="0" y="64008"/>
                  </a:lnTo>
                  <a:lnTo>
                    <a:pt x="0" y="195072"/>
                  </a:lnTo>
                  <a:lnTo>
                    <a:pt x="3048" y="195072"/>
                  </a:lnTo>
                  <a:lnTo>
                    <a:pt x="3048" y="70104"/>
                  </a:lnTo>
                  <a:lnTo>
                    <a:pt x="9144" y="67056"/>
                  </a:lnTo>
                  <a:lnTo>
                    <a:pt x="9144" y="70104"/>
                  </a:lnTo>
                  <a:lnTo>
                    <a:pt x="124968" y="70104"/>
                  </a:lnTo>
                  <a:lnTo>
                    <a:pt x="124968" y="67056"/>
                  </a:lnTo>
                  <a:lnTo>
                    <a:pt x="128016" y="64008"/>
                  </a:lnTo>
                  <a:close/>
                </a:path>
                <a:path w="259079" h="259080">
                  <a:moveTo>
                    <a:pt x="9144" y="70104"/>
                  </a:moveTo>
                  <a:lnTo>
                    <a:pt x="9144" y="67056"/>
                  </a:lnTo>
                  <a:lnTo>
                    <a:pt x="3048" y="70104"/>
                  </a:lnTo>
                  <a:lnTo>
                    <a:pt x="9144" y="70104"/>
                  </a:lnTo>
                  <a:close/>
                </a:path>
                <a:path w="259079" h="259080">
                  <a:moveTo>
                    <a:pt x="9144" y="188976"/>
                  </a:moveTo>
                  <a:lnTo>
                    <a:pt x="9144" y="70104"/>
                  </a:lnTo>
                  <a:lnTo>
                    <a:pt x="3048" y="70104"/>
                  </a:lnTo>
                  <a:lnTo>
                    <a:pt x="3048" y="188976"/>
                  </a:lnTo>
                  <a:lnTo>
                    <a:pt x="9144" y="188976"/>
                  </a:lnTo>
                  <a:close/>
                </a:path>
                <a:path w="259079" h="259080">
                  <a:moveTo>
                    <a:pt x="134112" y="243840"/>
                  </a:moveTo>
                  <a:lnTo>
                    <a:pt x="134112" y="188976"/>
                  </a:lnTo>
                  <a:lnTo>
                    <a:pt x="3048" y="188976"/>
                  </a:lnTo>
                  <a:lnTo>
                    <a:pt x="9144" y="192024"/>
                  </a:lnTo>
                  <a:lnTo>
                    <a:pt x="9144" y="195072"/>
                  </a:lnTo>
                  <a:lnTo>
                    <a:pt x="124968" y="195072"/>
                  </a:lnTo>
                  <a:lnTo>
                    <a:pt x="124968" y="192024"/>
                  </a:lnTo>
                  <a:lnTo>
                    <a:pt x="128016" y="195072"/>
                  </a:lnTo>
                  <a:lnTo>
                    <a:pt x="128016" y="249936"/>
                  </a:lnTo>
                  <a:lnTo>
                    <a:pt x="134112" y="243840"/>
                  </a:lnTo>
                  <a:close/>
                </a:path>
                <a:path w="259079" h="259080">
                  <a:moveTo>
                    <a:pt x="9144" y="195072"/>
                  </a:moveTo>
                  <a:lnTo>
                    <a:pt x="9144" y="192024"/>
                  </a:lnTo>
                  <a:lnTo>
                    <a:pt x="3048" y="188976"/>
                  </a:lnTo>
                  <a:lnTo>
                    <a:pt x="3048" y="195072"/>
                  </a:lnTo>
                  <a:lnTo>
                    <a:pt x="9144" y="195072"/>
                  </a:lnTo>
                  <a:close/>
                </a:path>
                <a:path w="259079" h="259080">
                  <a:moveTo>
                    <a:pt x="134057" y="3066"/>
                  </a:moveTo>
                  <a:lnTo>
                    <a:pt x="131064" y="0"/>
                  </a:lnTo>
                  <a:lnTo>
                    <a:pt x="124968" y="0"/>
                  </a:lnTo>
                  <a:lnTo>
                    <a:pt x="124968" y="6096"/>
                  </a:lnTo>
                  <a:lnTo>
                    <a:pt x="134057" y="3066"/>
                  </a:lnTo>
                  <a:close/>
                </a:path>
                <a:path w="259079" h="259080">
                  <a:moveTo>
                    <a:pt x="259080" y="131064"/>
                  </a:moveTo>
                  <a:lnTo>
                    <a:pt x="259080" y="128016"/>
                  </a:lnTo>
                  <a:lnTo>
                    <a:pt x="256032" y="128016"/>
                  </a:lnTo>
                  <a:lnTo>
                    <a:pt x="134057" y="3066"/>
                  </a:lnTo>
                  <a:lnTo>
                    <a:pt x="124968" y="6096"/>
                  </a:lnTo>
                  <a:lnTo>
                    <a:pt x="248412" y="129540"/>
                  </a:lnTo>
                  <a:lnTo>
                    <a:pt x="249936" y="128016"/>
                  </a:lnTo>
                  <a:lnTo>
                    <a:pt x="249936" y="137160"/>
                  </a:lnTo>
                  <a:lnTo>
                    <a:pt x="256032" y="131064"/>
                  </a:lnTo>
                  <a:lnTo>
                    <a:pt x="259080" y="131064"/>
                  </a:lnTo>
                  <a:close/>
                </a:path>
                <a:path w="259079" h="259080">
                  <a:moveTo>
                    <a:pt x="134112" y="70104"/>
                  </a:moveTo>
                  <a:lnTo>
                    <a:pt x="134112" y="15240"/>
                  </a:lnTo>
                  <a:lnTo>
                    <a:pt x="124968" y="6096"/>
                  </a:lnTo>
                  <a:lnTo>
                    <a:pt x="124968" y="64008"/>
                  </a:lnTo>
                  <a:lnTo>
                    <a:pt x="128016" y="64008"/>
                  </a:lnTo>
                  <a:lnTo>
                    <a:pt x="128016" y="70104"/>
                  </a:lnTo>
                  <a:lnTo>
                    <a:pt x="134112" y="70104"/>
                  </a:lnTo>
                  <a:close/>
                </a:path>
                <a:path w="259079" h="259080">
                  <a:moveTo>
                    <a:pt x="128016" y="70104"/>
                  </a:moveTo>
                  <a:lnTo>
                    <a:pt x="128016" y="64008"/>
                  </a:lnTo>
                  <a:lnTo>
                    <a:pt x="124968" y="67056"/>
                  </a:lnTo>
                  <a:lnTo>
                    <a:pt x="124968" y="70104"/>
                  </a:lnTo>
                  <a:lnTo>
                    <a:pt x="128016" y="70104"/>
                  </a:lnTo>
                  <a:close/>
                </a:path>
                <a:path w="259079" h="259080">
                  <a:moveTo>
                    <a:pt x="128016" y="195072"/>
                  </a:moveTo>
                  <a:lnTo>
                    <a:pt x="124968" y="192024"/>
                  </a:lnTo>
                  <a:lnTo>
                    <a:pt x="124968" y="195072"/>
                  </a:lnTo>
                  <a:lnTo>
                    <a:pt x="128016" y="195072"/>
                  </a:lnTo>
                  <a:close/>
                </a:path>
                <a:path w="259079" h="259080">
                  <a:moveTo>
                    <a:pt x="128016" y="249936"/>
                  </a:moveTo>
                  <a:lnTo>
                    <a:pt x="128016" y="195072"/>
                  </a:lnTo>
                  <a:lnTo>
                    <a:pt x="124968" y="195072"/>
                  </a:lnTo>
                  <a:lnTo>
                    <a:pt x="124968" y="252984"/>
                  </a:lnTo>
                  <a:lnTo>
                    <a:pt x="128016" y="249936"/>
                  </a:lnTo>
                  <a:close/>
                </a:path>
                <a:path w="259079" h="259080">
                  <a:moveTo>
                    <a:pt x="249936" y="137160"/>
                  </a:moveTo>
                  <a:lnTo>
                    <a:pt x="249936" y="131064"/>
                  </a:lnTo>
                  <a:lnTo>
                    <a:pt x="248412" y="129540"/>
                  </a:lnTo>
                  <a:lnTo>
                    <a:pt x="124968" y="252984"/>
                  </a:lnTo>
                  <a:lnTo>
                    <a:pt x="131826" y="255270"/>
                  </a:lnTo>
                  <a:lnTo>
                    <a:pt x="249936" y="137160"/>
                  </a:lnTo>
                  <a:close/>
                </a:path>
                <a:path w="259079" h="259080">
                  <a:moveTo>
                    <a:pt x="131826" y="255270"/>
                  </a:moveTo>
                  <a:lnTo>
                    <a:pt x="124968" y="252984"/>
                  </a:lnTo>
                  <a:lnTo>
                    <a:pt x="124968" y="259080"/>
                  </a:lnTo>
                  <a:lnTo>
                    <a:pt x="131064" y="259080"/>
                  </a:lnTo>
                  <a:lnTo>
                    <a:pt x="131064" y="256032"/>
                  </a:lnTo>
                  <a:lnTo>
                    <a:pt x="131826" y="255270"/>
                  </a:lnTo>
                  <a:close/>
                </a:path>
                <a:path w="259079" h="259080">
                  <a:moveTo>
                    <a:pt x="134112" y="256032"/>
                  </a:moveTo>
                  <a:lnTo>
                    <a:pt x="134112" y="252984"/>
                  </a:lnTo>
                  <a:lnTo>
                    <a:pt x="131826" y="255270"/>
                  </a:lnTo>
                  <a:lnTo>
                    <a:pt x="134112" y="256032"/>
                  </a:lnTo>
                  <a:close/>
                </a:path>
                <a:path w="259079" h="259080">
                  <a:moveTo>
                    <a:pt x="134112" y="3122"/>
                  </a:moveTo>
                  <a:close/>
                </a:path>
                <a:path w="259079" h="259080">
                  <a:moveTo>
                    <a:pt x="249936" y="131064"/>
                  </a:moveTo>
                  <a:lnTo>
                    <a:pt x="249936" y="128016"/>
                  </a:lnTo>
                  <a:lnTo>
                    <a:pt x="248412" y="129540"/>
                  </a:lnTo>
                  <a:lnTo>
                    <a:pt x="249936" y="131064"/>
                  </a:lnTo>
                  <a:close/>
                </a:path>
              </a:pathLst>
            </a:custGeom>
            <a:solidFill>
              <a:srgbClr val="D0D0C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7" name="object 37"/>
          <p:cNvGrpSpPr/>
          <p:nvPr/>
        </p:nvGrpSpPr>
        <p:grpSpPr>
          <a:xfrm>
            <a:off x="8247888" y="2679192"/>
            <a:ext cx="259079" cy="259079"/>
            <a:chOff x="8247888" y="2679192"/>
            <a:chExt cx="259079" cy="259079"/>
          </a:xfrm>
        </p:grpSpPr>
        <p:sp>
          <p:nvSpPr>
            <p:cNvPr id="38" name="object 38"/>
            <p:cNvSpPr/>
            <p:nvPr/>
          </p:nvSpPr>
          <p:spPr>
            <a:xfrm>
              <a:off x="8253983" y="2682239"/>
              <a:ext cx="249935" cy="25298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8247888" y="2679192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80">
                  <a:moveTo>
                    <a:pt x="131064" y="64008"/>
                  </a:moveTo>
                  <a:lnTo>
                    <a:pt x="0" y="64008"/>
                  </a:lnTo>
                  <a:lnTo>
                    <a:pt x="0" y="195072"/>
                  </a:lnTo>
                  <a:lnTo>
                    <a:pt x="6096" y="195072"/>
                  </a:lnTo>
                  <a:lnTo>
                    <a:pt x="6096" y="70104"/>
                  </a:lnTo>
                  <a:lnTo>
                    <a:pt x="9144" y="67056"/>
                  </a:lnTo>
                  <a:lnTo>
                    <a:pt x="9144" y="70104"/>
                  </a:lnTo>
                  <a:lnTo>
                    <a:pt x="124968" y="70104"/>
                  </a:lnTo>
                  <a:lnTo>
                    <a:pt x="124968" y="67056"/>
                  </a:lnTo>
                  <a:lnTo>
                    <a:pt x="131064" y="64008"/>
                  </a:lnTo>
                  <a:close/>
                </a:path>
                <a:path w="259079" h="259080">
                  <a:moveTo>
                    <a:pt x="9144" y="70104"/>
                  </a:moveTo>
                  <a:lnTo>
                    <a:pt x="9144" y="67056"/>
                  </a:lnTo>
                  <a:lnTo>
                    <a:pt x="6096" y="70104"/>
                  </a:lnTo>
                  <a:lnTo>
                    <a:pt x="9144" y="70104"/>
                  </a:lnTo>
                  <a:close/>
                </a:path>
                <a:path w="259079" h="259080">
                  <a:moveTo>
                    <a:pt x="9144" y="188976"/>
                  </a:moveTo>
                  <a:lnTo>
                    <a:pt x="9144" y="70104"/>
                  </a:lnTo>
                  <a:lnTo>
                    <a:pt x="6096" y="70104"/>
                  </a:lnTo>
                  <a:lnTo>
                    <a:pt x="6096" y="188976"/>
                  </a:lnTo>
                  <a:lnTo>
                    <a:pt x="9144" y="188976"/>
                  </a:lnTo>
                  <a:close/>
                </a:path>
                <a:path w="259079" h="259080">
                  <a:moveTo>
                    <a:pt x="134112" y="246888"/>
                  </a:moveTo>
                  <a:lnTo>
                    <a:pt x="134112" y="188976"/>
                  </a:lnTo>
                  <a:lnTo>
                    <a:pt x="6096" y="188976"/>
                  </a:lnTo>
                  <a:lnTo>
                    <a:pt x="9144" y="192024"/>
                  </a:lnTo>
                  <a:lnTo>
                    <a:pt x="9144" y="195072"/>
                  </a:lnTo>
                  <a:lnTo>
                    <a:pt x="124968" y="195072"/>
                  </a:lnTo>
                  <a:lnTo>
                    <a:pt x="124968" y="192024"/>
                  </a:lnTo>
                  <a:lnTo>
                    <a:pt x="131064" y="195072"/>
                  </a:lnTo>
                  <a:lnTo>
                    <a:pt x="131064" y="249936"/>
                  </a:lnTo>
                  <a:lnTo>
                    <a:pt x="134112" y="246888"/>
                  </a:lnTo>
                  <a:close/>
                </a:path>
                <a:path w="259079" h="259080">
                  <a:moveTo>
                    <a:pt x="9144" y="195072"/>
                  </a:moveTo>
                  <a:lnTo>
                    <a:pt x="9144" y="192024"/>
                  </a:lnTo>
                  <a:lnTo>
                    <a:pt x="6096" y="188976"/>
                  </a:lnTo>
                  <a:lnTo>
                    <a:pt x="6096" y="195072"/>
                  </a:lnTo>
                  <a:lnTo>
                    <a:pt x="9144" y="195072"/>
                  </a:lnTo>
                  <a:close/>
                </a:path>
                <a:path w="259079" h="259080">
                  <a:moveTo>
                    <a:pt x="132080" y="4064"/>
                  </a:moveTo>
                  <a:lnTo>
                    <a:pt x="131064" y="3048"/>
                  </a:lnTo>
                  <a:lnTo>
                    <a:pt x="131064" y="0"/>
                  </a:lnTo>
                  <a:lnTo>
                    <a:pt x="128016" y="0"/>
                  </a:lnTo>
                  <a:lnTo>
                    <a:pt x="124968" y="3048"/>
                  </a:lnTo>
                  <a:lnTo>
                    <a:pt x="124968" y="64008"/>
                  </a:lnTo>
                  <a:lnTo>
                    <a:pt x="128016" y="64008"/>
                  </a:lnTo>
                  <a:lnTo>
                    <a:pt x="128016" y="6096"/>
                  </a:lnTo>
                  <a:lnTo>
                    <a:pt x="132080" y="4064"/>
                  </a:lnTo>
                  <a:close/>
                </a:path>
                <a:path w="259079" h="259080">
                  <a:moveTo>
                    <a:pt x="131064" y="70104"/>
                  </a:moveTo>
                  <a:lnTo>
                    <a:pt x="131064" y="64008"/>
                  </a:lnTo>
                  <a:lnTo>
                    <a:pt x="124968" y="67056"/>
                  </a:lnTo>
                  <a:lnTo>
                    <a:pt x="124968" y="70104"/>
                  </a:lnTo>
                  <a:lnTo>
                    <a:pt x="131064" y="70104"/>
                  </a:lnTo>
                  <a:close/>
                </a:path>
                <a:path w="259079" h="259080">
                  <a:moveTo>
                    <a:pt x="131064" y="195072"/>
                  </a:moveTo>
                  <a:lnTo>
                    <a:pt x="124968" y="192024"/>
                  </a:lnTo>
                  <a:lnTo>
                    <a:pt x="124968" y="195072"/>
                  </a:lnTo>
                  <a:lnTo>
                    <a:pt x="131064" y="195072"/>
                  </a:lnTo>
                  <a:close/>
                </a:path>
                <a:path w="259079" h="259080">
                  <a:moveTo>
                    <a:pt x="131064" y="249936"/>
                  </a:moveTo>
                  <a:lnTo>
                    <a:pt x="131064" y="195072"/>
                  </a:lnTo>
                  <a:lnTo>
                    <a:pt x="124968" y="195072"/>
                  </a:lnTo>
                  <a:lnTo>
                    <a:pt x="124968" y="256032"/>
                  </a:lnTo>
                  <a:lnTo>
                    <a:pt x="128016" y="259080"/>
                  </a:lnTo>
                  <a:lnTo>
                    <a:pt x="128016" y="252984"/>
                  </a:lnTo>
                  <a:lnTo>
                    <a:pt x="131064" y="249936"/>
                  </a:lnTo>
                  <a:close/>
                </a:path>
                <a:path w="259079" h="259080">
                  <a:moveTo>
                    <a:pt x="259080" y="131064"/>
                  </a:moveTo>
                  <a:lnTo>
                    <a:pt x="259080" y="128016"/>
                  </a:lnTo>
                  <a:lnTo>
                    <a:pt x="256032" y="128016"/>
                  </a:lnTo>
                  <a:lnTo>
                    <a:pt x="132080" y="4064"/>
                  </a:lnTo>
                  <a:lnTo>
                    <a:pt x="128016" y="6096"/>
                  </a:lnTo>
                  <a:lnTo>
                    <a:pt x="251460" y="129540"/>
                  </a:lnTo>
                  <a:lnTo>
                    <a:pt x="252984" y="128016"/>
                  </a:lnTo>
                  <a:lnTo>
                    <a:pt x="252984" y="134186"/>
                  </a:lnTo>
                  <a:lnTo>
                    <a:pt x="256032" y="131064"/>
                  </a:lnTo>
                  <a:lnTo>
                    <a:pt x="259080" y="131064"/>
                  </a:lnTo>
                  <a:close/>
                </a:path>
                <a:path w="259079" h="259080">
                  <a:moveTo>
                    <a:pt x="134112" y="70104"/>
                  </a:moveTo>
                  <a:lnTo>
                    <a:pt x="134112" y="12192"/>
                  </a:lnTo>
                  <a:lnTo>
                    <a:pt x="128016" y="6096"/>
                  </a:lnTo>
                  <a:lnTo>
                    <a:pt x="128016" y="64008"/>
                  </a:lnTo>
                  <a:lnTo>
                    <a:pt x="131064" y="64008"/>
                  </a:lnTo>
                  <a:lnTo>
                    <a:pt x="131064" y="70104"/>
                  </a:lnTo>
                  <a:lnTo>
                    <a:pt x="134112" y="70104"/>
                  </a:lnTo>
                  <a:close/>
                </a:path>
                <a:path w="259079" h="259080">
                  <a:moveTo>
                    <a:pt x="252984" y="134186"/>
                  </a:moveTo>
                  <a:lnTo>
                    <a:pt x="252984" y="131064"/>
                  </a:lnTo>
                  <a:lnTo>
                    <a:pt x="251460" y="129540"/>
                  </a:lnTo>
                  <a:lnTo>
                    <a:pt x="128016" y="252984"/>
                  </a:lnTo>
                  <a:lnTo>
                    <a:pt x="134063" y="256007"/>
                  </a:lnTo>
                  <a:lnTo>
                    <a:pt x="252984" y="134186"/>
                  </a:lnTo>
                  <a:close/>
                </a:path>
                <a:path w="259079" h="259080">
                  <a:moveTo>
                    <a:pt x="134063" y="256007"/>
                  </a:moveTo>
                  <a:lnTo>
                    <a:pt x="128016" y="252984"/>
                  </a:lnTo>
                  <a:lnTo>
                    <a:pt x="128016" y="259080"/>
                  </a:lnTo>
                  <a:lnTo>
                    <a:pt x="131064" y="259080"/>
                  </a:lnTo>
                  <a:lnTo>
                    <a:pt x="134063" y="256007"/>
                  </a:lnTo>
                  <a:close/>
                </a:path>
                <a:path w="259079" h="259080">
                  <a:moveTo>
                    <a:pt x="134112" y="6096"/>
                  </a:moveTo>
                  <a:lnTo>
                    <a:pt x="134112" y="3048"/>
                  </a:lnTo>
                  <a:lnTo>
                    <a:pt x="132080" y="4064"/>
                  </a:lnTo>
                  <a:lnTo>
                    <a:pt x="134112" y="6096"/>
                  </a:lnTo>
                  <a:close/>
                </a:path>
                <a:path w="259079" h="259080">
                  <a:moveTo>
                    <a:pt x="134112" y="256032"/>
                  </a:moveTo>
                  <a:close/>
                </a:path>
                <a:path w="259079" h="259080">
                  <a:moveTo>
                    <a:pt x="252984" y="131064"/>
                  </a:moveTo>
                  <a:lnTo>
                    <a:pt x="252984" y="128016"/>
                  </a:lnTo>
                  <a:lnTo>
                    <a:pt x="251460" y="129540"/>
                  </a:lnTo>
                  <a:lnTo>
                    <a:pt x="252984" y="131064"/>
                  </a:lnTo>
                  <a:close/>
                </a:path>
              </a:pathLst>
            </a:custGeom>
            <a:solidFill>
              <a:srgbClr val="D0D0C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0" name="object 40"/>
          <p:cNvGrpSpPr/>
          <p:nvPr/>
        </p:nvGrpSpPr>
        <p:grpSpPr>
          <a:xfrm>
            <a:off x="4565904" y="4968240"/>
            <a:ext cx="2307590" cy="262255"/>
            <a:chOff x="4565904" y="4968240"/>
            <a:chExt cx="2307590" cy="262255"/>
          </a:xfrm>
        </p:grpSpPr>
        <p:sp>
          <p:nvSpPr>
            <p:cNvPr id="41" name="object 41"/>
            <p:cNvSpPr/>
            <p:nvPr/>
          </p:nvSpPr>
          <p:spPr>
            <a:xfrm>
              <a:off x="4572000" y="4974335"/>
              <a:ext cx="2295525" cy="250190"/>
            </a:xfrm>
            <a:custGeom>
              <a:avLst/>
              <a:gdLst/>
              <a:ahLst/>
              <a:cxnLst/>
              <a:rect l="l" t="t" r="r" b="b"/>
              <a:pathLst>
                <a:path w="2295525" h="250189">
                  <a:moveTo>
                    <a:pt x="2295143" y="249935"/>
                  </a:moveTo>
                  <a:lnTo>
                    <a:pt x="2295143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2295143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4565904" y="4968240"/>
              <a:ext cx="2307590" cy="262255"/>
            </a:xfrm>
            <a:custGeom>
              <a:avLst/>
              <a:gdLst/>
              <a:ahLst/>
              <a:cxnLst/>
              <a:rect l="l" t="t" r="r" b="b"/>
              <a:pathLst>
                <a:path w="2307590" h="262254">
                  <a:moveTo>
                    <a:pt x="2307336" y="262128"/>
                  </a:moveTo>
                  <a:lnTo>
                    <a:pt x="2307336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9144"/>
                  </a:lnTo>
                  <a:lnTo>
                    <a:pt x="12192" y="6096"/>
                  </a:lnTo>
                  <a:lnTo>
                    <a:pt x="12192" y="9144"/>
                  </a:lnTo>
                  <a:lnTo>
                    <a:pt x="2298192" y="9144"/>
                  </a:lnTo>
                  <a:lnTo>
                    <a:pt x="2298192" y="6096"/>
                  </a:lnTo>
                  <a:lnTo>
                    <a:pt x="2301240" y="9144"/>
                  </a:lnTo>
                  <a:lnTo>
                    <a:pt x="2301240" y="262128"/>
                  </a:lnTo>
                  <a:lnTo>
                    <a:pt x="2307336" y="262128"/>
                  </a:lnTo>
                  <a:close/>
                </a:path>
                <a:path w="2307590" h="262254">
                  <a:moveTo>
                    <a:pt x="12192" y="9144"/>
                  </a:moveTo>
                  <a:lnTo>
                    <a:pt x="12192" y="6096"/>
                  </a:lnTo>
                  <a:lnTo>
                    <a:pt x="6096" y="9144"/>
                  </a:lnTo>
                  <a:lnTo>
                    <a:pt x="12192" y="9144"/>
                  </a:lnTo>
                  <a:close/>
                </a:path>
                <a:path w="2307590" h="262254">
                  <a:moveTo>
                    <a:pt x="12192" y="249936"/>
                  </a:moveTo>
                  <a:lnTo>
                    <a:pt x="12192" y="9144"/>
                  </a:lnTo>
                  <a:lnTo>
                    <a:pt x="6096" y="9144"/>
                  </a:lnTo>
                  <a:lnTo>
                    <a:pt x="6096" y="249936"/>
                  </a:lnTo>
                  <a:lnTo>
                    <a:pt x="12192" y="249936"/>
                  </a:lnTo>
                  <a:close/>
                </a:path>
                <a:path w="2307590" h="262254">
                  <a:moveTo>
                    <a:pt x="2301240" y="249936"/>
                  </a:moveTo>
                  <a:lnTo>
                    <a:pt x="6096" y="249936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2298192" y="262128"/>
                  </a:lnTo>
                  <a:lnTo>
                    <a:pt x="2298192" y="256032"/>
                  </a:lnTo>
                  <a:lnTo>
                    <a:pt x="2301240" y="249936"/>
                  </a:lnTo>
                  <a:close/>
                </a:path>
                <a:path w="2307590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49936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2307590" h="262254">
                  <a:moveTo>
                    <a:pt x="2301240" y="9144"/>
                  </a:moveTo>
                  <a:lnTo>
                    <a:pt x="2298192" y="6096"/>
                  </a:lnTo>
                  <a:lnTo>
                    <a:pt x="2298192" y="9144"/>
                  </a:lnTo>
                  <a:lnTo>
                    <a:pt x="2301240" y="9144"/>
                  </a:lnTo>
                  <a:close/>
                </a:path>
                <a:path w="2307590" h="262254">
                  <a:moveTo>
                    <a:pt x="2301240" y="249936"/>
                  </a:moveTo>
                  <a:lnTo>
                    <a:pt x="2301240" y="9144"/>
                  </a:lnTo>
                  <a:lnTo>
                    <a:pt x="2298192" y="9144"/>
                  </a:lnTo>
                  <a:lnTo>
                    <a:pt x="2298192" y="249936"/>
                  </a:lnTo>
                  <a:lnTo>
                    <a:pt x="2301240" y="249936"/>
                  </a:lnTo>
                  <a:close/>
                </a:path>
                <a:path w="2307590" h="262254">
                  <a:moveTo>
                    <a:pt x="2301240" y="262128"/>
                  </a:moveTo>
                  <a:lnTo>
                    <a:pt x="2301240" y="249936"/>
                  </a:lnTo>
                  <a:lnTo>
                    <a:pt x="2298192" y="256032"/>
                  </a:lnTo>
                  <a:lnTo>
                    <a:pt x="2298192" y="262128"/>
                  </a:lnTo>
                  <a:lnTo>
                    <a:pt x="2301240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 txBox="1"/>
          <p:nvPr/>
        </p:nvSpPr>
        <p:spPr>
          <a:xfrm>
            <a:off x="5217672" y="5007360"/>
            <a:ext cx="1003300" cy="1758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10" b="1">
                <a:latin typeface="Arial"/>
                <a:cs typeface="Arial"/>
              </a:rPr>
              <a:t>SMEs</a:t>
            </a:r>
            <a:r>
              <a:rPr dirty="0" sz="950" spc="15" b="1">
                <a:latin typeface="Arial"/>
                <a:cs typeface="Arial"/>
              </a:rPr>
              <a:t> 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556760" y="5276088"/>
            <a:ext cx="3716020" cy="262255"/>
            <a:chOff x="4556760" y="5276088"/>
            <a:chExt cx="3716020" cy="262255"/>
          </a:xfrm>
        </p:grpSpPr>
        <p:sp>
          <p:nvSpPr>
            <p:cNvPr id="45" name="object 45"/>
            <p:cNvSpPr/>
            <p:nvPr/>
          </p:nvSpPr>
          <p:spPr>
            <a:xfrm>
              <a:off x="4562855" y="5282183"/>
              <a:ext cx="3703320" cy="250190"/>
            </a:xfrm>
            <a:custGeom>
              <a:avLst/>
              <a:gdLst/>
              <a:ahLst/>
              <a:cxnLst/>
              <a:rect l="l" t="t" r="r" b="b"/>
              <a:pathLst>
                <a:path w="3703320" h="250189">
                  <a:moveTo>
                    <a:pt x="3703319" y="249935"/>
                  </a:moveTo>
                  <a:lnTo>
                    <a:pt x="3703319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3703319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4556760" y="5276088"/>
              <a:ext cx="3716020" cy="262255"/>
            </a:xfrm>
            <a:custGeom>
              <a:avLst/>
              <a:gdLst/>
              <a:ahLst/>
              <a:cxnLst/>
              <a:rect l="l" t="t" r="r" b="b"/>
              <a:pathLst>
                <a:path w="3716020" h="262254">
                  <a:moveTo>
                    <a:pt x="3715512" y="262128"/>
                  </a:moveTo>
                  <a:lnTo>
                    <a:pt x="3715512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12192"/>
                  </a:lnTo>
                  <a:lnTo>
                    <a:pt x="12192" y="6096"/>
                  </a:lnTo>
                  <a:lnTo>
                    <a:pt x="12192" y="12192"/>
                  </a:lnTo>
                  <a:lnTo>
                    <a:pt x="3706368" y="12192"/>
                  </a:lnTo>
                  <a:lnTo>
                    <a:pt x="3706368" y="6096"/>
                  </a:lnTo>
                  <a:lnTo>
                    <a:pt x="3709416" y="12192"/>
                  </a:lnTo>
                  <a:lnTo>
                    <a:pt x="3709416" y="262128"/>
                  </a:lnTo>
                  <a:lnTo>
                    <a:pt x="3715512" y="262128"/>
                  </a:lnTo>
                  <a:close/>
                </a:path>
                <a:path w="3716020" h="262254">
                  <a:moveTo>
                    <a:pt x="12192" y="12192"/>
                  </a:moveTo>
                  <a:lnTo>
                    <a:pt x="12192" y="6096"/>
                  </a:lnTo>
                  <a:lnTo>
                    <a:pt x="6096" y="12192"/>
                  </a:lnTo>
                  <a:lnTo>
                    <a:pt x="12192" y="12192"/>
                  </a:lnTo>
                  <a:close/>
                </a:path>
                <a:path w="3716020" h="262254">
                  <a:moveTo>
                    <a:pt x="12192" y="249936"/>
                  </a:moveTo>
                  <a:lnTo>
                    <a:pt x="12192" y="12192"/>
                  </a:lnTo>
                  <a:lnTo>
                    <a:pt x="6096" y="12192"/>
                  </a:lnTo>
                  <a:lnTo>
                    <a:pt x="6096" y="249936"/>
                  </a:lnTo>
                  <a:lnTo>
                    <a:pt x="12192" y="249936"/>
                  </a:lnTo>
                  <a:close/>
                </a:path>
                <a:path w="3716020" h="262254">
                  <a:moveTo>
                    <a:pt x="3709416" y="249936"/>
                  </a:moveTo>
                  <a:lnTo>
                    <a:pt x="6096" y="249936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3706368" y="262128"/>
                  </a:lnTo>
                  <a:lnTo>
                    <a:pt x="3706368" y="256032"/>
                  </a:lnTo>
                  <a:lnTo>
                    <a:pt x="3709416" y="249936"/>
                  </a:lnTo>
                  <a:close/>
                </a:path>
                <a:path w="3716020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49936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3716020" h="262254">
                  <a:moveTo>
                    <a:pt x="3709416" y="12192"/>
                  </a:moveTo>
                  <a:lnTo>
                    <a:pt x="3706368" y="6096"/>
                  </a:lnTo>
                  <a:lnTo>
                    <a:pt x="3706368" y="12192"/>
                  </a:lnTo>
                  <a:lnTo>
                    <a:pt x="3709416" y="12192"/>
                  </a:lnTo>
                  <a:close/>
                </a:path>
                <a:path w="3716020" h="262254">
                  <a:moveTo>
                    <a:pt x="3709416" y="249936"/>
                  </a:moveTo>
                  <a:lnTo>
                    <a:pt x="3709416" y="12192"/>
                  </a:lnTo>
                  <a:lnTo>
                    <a:pt x="3706368" y="12192"/>
                  </a:lnTo>
                  <a:lnTo>
                    <a:pt x="3706368" y="249936"/>
                  </a:lnTo>
                  <a:lnTo>
                    <a:pt x="3709416" y="249936"/>
                  </a:lnTo>
                  <a:close/>
                </a:path>
                <a:path w="3716020" h="262254">
                  <a:moveTo>
                    <a:pt x="3709416" y="262128"/>
                  </a:moveTo>
                  <a:lnTo>
                    <a:pt x="3709416" y="249936"/>
                  </a:lnTo>
                  <a:lnTo>
                    <a:pt x="3706368" y="256032"/>
                  </a:lnTo>
                  <a:lnTo>
                    <a:pt x="3706368" y="262128"/>
                  </a:lnTo>
                  <a:lnTo>
                    <a:pt x="3709416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5635248" y="5315208"/>
            <a:ext cx="1561465" cy="1758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10" b="1">
                <a:latin typeface="Arial"/>
                <a:cs typeface="Arial"/>
              </a:rPr>
              <a:t>Sector-specific</a:t>
            </a:r>
            <a:r>
              <a:rPr dirty="0" sz="950" spc="15" b="1">
                <a:latin typeface="Arial"/>
                <a:cs typeface="Arial"/>
              </a:rPr>
              <a:t> 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7214616" y="4965192"/>
            <a:ext cx="1057910" cy="262255"/>
            <a:chOff x="7214616" y="4965192"/>
            <a:chExt cx="1057910" cy="262255"/>
          </a:xfrm>
        </p:grpSpPr>
        <p:sp>
          <p:nvSpPr>
            <p:cNvPr id="49" name="object 49"/>
            <p:cNvSpPr/>
            <p:nvPr/>
          </p:nvSpPr>
          <p:spPr>
            <a:xfrm>
              <a:off x="7220711" y="4971288"/>
              <a:ext cx="1045844" cy="250190"/>
            </a:xfrm>
            <a:custGeom>
              <a:avLst/>
              <a:gdLst/>
              <a:ahLst/>
              <a:cxnLst/>
              <a:rect l="l" t="t" r="r" b="b"/>
              <a:pathLst>
                <a:path w="1045845" h="250189">
                  <a:moveTo>
                    <a:pt x="1045463" y="249935"/>
                  </a:moveTo>
                  <a:lnTo>
                    <a:pt x="1045463" y="0"/>
                  </a:lnTo>
                  <a:lnTo>
                    <a:pt x="0" y="0"/>
                  </a:lnTo>
                  <a:lnTo>
                    <a:pt x="0" y="249935"/>
                  </a:lnTo>
                  <a:lnTo>
                    <a:pt x="1045463" y="249935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7214616" y="4965192"/>
              <a:ext cx="1057910" cy="262255"/>
            </a:xfrm>
            <a:custGeom>
              <a:avLst/>
              <a:gdLst/>
              <a:ahLst/>
              <a:cxnLst/>
              <a:rect l="l" t="t" r="r" b="b"/>
              <a:pathLst>
                <a:path w="1057909" h="262254">
                  <a:moveTo>
                    <a:pt x="1057656" y="262128"/>
                  </a:moveTo>
                  <a:lnTo>
                    <a:pt x="1057656" y="0"/>
                  </a:lnTo>
                  <a:lnTo>
                    <a:pt x="0" y="0"/>
                  </a:lnTo>
                  <a:lnTo>
                    <a:pt x="0" y="262128"/>
                  </a:lnTo>
                  <a:lnTo>
                    <a:pt x="6096" y="262128"/>
                  </a:lnTo>
                  <a:lnTo>
                    <a:pt x="6096" y="9144"/>
                  </a:lnTo>
                  <a:lnTo>
                    <a:pt x="12192" y="6096"/>
                  </a:lnTo>
                  <a:lnTo>
                    <a:pt x="12192" y="9144"/>
                  </a:lnTo>
                  <a:lnTo>
                    <a:pt x="1048512" y="9144"/>
                  </a:lnTo>
                  <a:lnTo>
                    <a:pt x="1048512" y="6096"/>
                  </a:lnTo>
                  <a:lnTo>
                    <a:pt x="1051560" y="9144"/>
                  </a:lnTo>
                  <a:lnTo>
                    <a:pt x="1051560" y="262128"/>
                  </a:lnTo>
                  <a:lnTo>
                    <a:pt x="1057656" y="262128"/>
                  </a:lnTo>
                  <a:close/>
                </a:path>
                <a:path w="1057909" h="262254">
                  <a:moveTo>
                    <a:pt x="12192" y="9144"/>
                  </a:moveTo>
                  <a:lnTo>
                    <a:pt x="12192" y="6096"/>
                  </a:lnTo>
                  <a:lnTo>
                    <a:pt x="6096" y="9144"/>
                  </a:lnTo>
                  <a:lnTo>
                    <a:pt x="12192" y="9144"/>
                  </a:lnTo>
                  <a:close/>
                </a:path>
                <a:path w="1057909" h="262254">
                  <a:moveTo>
                    <a:pt x="12192" y="249936"/>
                  </a:moveTo>
                  <a:lnTo>
                    <a:pt x="12192" y="9144"/>
                  </a:lnTo>
                  <a:lnTo>
                    <a:pt x="6096" y="9144"/>
                  </a:lnTo>
                  <a:lnTo>
                    <a:pt x="6096" y="249936"/>
                  </a:lnTo>
                  <a:lnTo>
                    <a:pt x="12192" y="249936"/>
                  </a:lnTo>
                  <a:close/>
                </a:path>
                <a:path w="1057909" h="262254">
                  <a:moveTo>
                    <a:pt x="1051560" y="249936"/>
                  </a:moveTo>
                  <a:lnTo>
                    <a:pt x="6096" y="249936"/>
                  </a:lnTo>
                  <a:lnTo>
                    <a:pt x="12192" y="256032"/>
                  </a:lnTo>
                  <a:lnTo>
                    <a:pt x="12192" y="262128"/>
                  </a:lnTo>
                  <a:lnTo>
                    <a:pt x="1048512" y="262128"/>
                  </a:lnTo>
                  <a:lnTo>
                    <a:pt x="1048512" y="256032"/>
                  </a:lnTo>
                  <a:lnTo>
                    <a:pt x="1051560" y="249936"/>
                  </a:lnTo>
                  <a:close/>
                </a:path>
                <a:path w="1057909" h="262254">
                  <a:moveTo>
                    <a:pt x="12192" y="262128"/>
                  </a:moveTo>
                  <a:lnTo>
                    <a:pt x="12192" y="256032"/>
                  </a:lnTo>
                  <a:lnTo>
                    <a:pt x="6096" y="249936"/>
                  </a:lnTo>
                  <a:lnTo>
                    <a:pt x="6096" y="262128"/>
                  </a:lnTo>
                  <a:lnTo>
                    <a:pt x="12192" y="262128"/>
                  </a:lnTo>
                  <a:close/>
                </a:path>
                <a:path w="1057909" h="262254">
                  <a:moveTo>
                    <a:pt x="1051560" y="9144"/>
                  </a:moveTo>
                  <a:lnTo>
                    <a:pt x="1048512" y="6096"/>
                  </a:lnTo>
                  <a:lnTo>
                    <a:pt x="1048512" y="9144"/>
                  </a:lnTo>
                  <a:lnTo>
                    <a:pt x="1051560" y="9144"/>
                  </a:lnTo>
                  <a:close/>
                </a:path>
                <a:path w="1057909" h="262254">
                  <a:moveTo>
                    <a:pt x="1051560" y="249936"/>
                  </a:moveTo>
                  <a:lnTo>
                    <a:pt x="1051560" y="9144"/>
                  </a:lnTo>
                  <a:lnTo>
                    <a:pt x="1048512" y="9144"/>
                  </a:lnTo>
                  <a:lnTo>
                    <a:pt x="1048512" y="249936"/>
                  </a:lnTo>
                  <a:lnTo>
                    <a:pt x="1051560" y="249936"/>
                  </a:lnTo>
                  <a:close/>
                </a:path>
                <a:path w="1057909" h="262254">
                  <a:moveTo>
                    <a:pt x="1051560" y="262128"/>
                  </a:moveTo>
                  <a:lnTo>
                    <a:pt x="1051560" y="249936"/>
                  </a:lnTo>
                  <a:lnTo>
                    <a:pt x="1048512" y="256032"/>
                  </a:lnTo>
                  <a:lnTo>
                    <a:pt x="1048512" y="262128"/>
                  </a:lnTo>
                  <a:lnTo>
                    <a:pt x="1051560" y="2621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7336033" y="5004311"/>
            <a:ext cx="814705" cy="1758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50" spc="10" b="1">
                <a:latin typeface="Arial"/>
                <a:cs typeface="Arial"/>
              </a:rPr>
              <a:t>SMEs </a:t>
            </a:r>
            <a:r>
              <a:rPr dirty="0" sz="950" spc="15" b="1">
                <a:latin typeface="Arial"/>
                <a:cs typeface="Arial"/>
              </a:rPr>
              <a:t>update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596384" y="3989832"/>
            <a:ext cx="972819" cy="149860"/>
            <a:chOff x="4596384" y="3989832"/>
            <a:chExt cx="972819" cy="149860"/>
          </a:xfrm>
        </p:grpSpPr>
        <p:sp>
          <p:nvSpPr>
            <p:cNvPr id="53" name="object 53"/>
            <p:cNvSpPr/>
            <p:nvPr/>
          </p:nvSpPr>
          <p:spPr>
            <a:xfrm>
              <a:off x="4596384" y="4053852"/>
              <a:ext cx="972819" cy="21590"/>
            </a:xfrm>
            <a:custGeom>
              <a:avLst/>
              <a:gdLst/>
              <a:ahLst/>
              <a:cxnLst/>
              <a:rect l="l" t="t" r="r" b="b"/>
              <a:pathLst>
                <a:path w="972820" h="21589">
                  <a:moveTo>
                    <a:pt x="9144" y="0"/>
                  </a:moveTo>
                  <a:lnTo>
                    <a:pt x="0" y="0"/>
                  </a:lnTo>
                  <a:lnTo>
                    <a:pt x="0" y="21336"/>
                  </a:lnTo>
                  <a:lnTo>
                    <a:pt x="9144" y="21336"/>
                  </a:lnTo>
                  <a:lnTo>
                    <a:pt x="9144" y="0"/>
                  </a:lnTo>
                  <a:close/>
                </a:path>
                <a:path w="972820" h="21589">
                  <a:moveTo>
                    <a:pt x="51816" y="0"/>
                  </a:moveTo>
                  <a:lnTo>
                    <a:pt x="30480" y="0"/>
                  </a:lnTo>
                  <a:lnTo>
                    <a:pt x="30480" y="21336"/>
                  </a:lnTo>
                  <a:lnTo>
                    <a:pt x="51816" y="21336"/>
                  </a:lnTo>
                  <a:lnTo>
                    <a:pt x="51816" y="0"/>
                  </a:lnTo>
                  <a:close/>
                </a:path>
                <a:path w="972820" h="21589">
                  <a:moveTo>
                    <a:pt x="91440" y="0"/>
                  </a:moveTo>
                  <a:lnTo>
                    <a:pt x="70104" y="0"/>
                  </a:lnTo>
                  <a:lnTo>
                    <a:pt x="70104" y="21336"/>
                  </a:lnTo>
                  <a:lnTo>
                    <a:pt x="91440" y="21336"/>
                  </a:lnTo>
                  <a:lnTo>
                    <a:pt x="91440" y="0"/>
                  </a:lnTo>
                  <a:close/>
                </a:path>
                <a:path w="972820" h="21589">
                  <a:moveTo>
                    <a:pt x="134112" y="0"/>
                  </a:moveTo>
                  <a:lnTo>
                    <a:pt x="112776" y="0"/>
                  </a:lnTo>
                  <a:lnTo>
                    <a:pt x="112776" y="21336"/>
                  </a:lnTo>
                  <a:lnTo>
                    <a:pt x="134112" y="21336"/>
                  </a:lnTo>
                  <a:lnTo>
                    <a:pt x="134112" y="0"/>
                  </a:lnTo>
                  <a:close/>
                </a:path>
                <a:path w="972820" h="21589">
                  <a:moveTo>
                    <a:pt x="176784" y="0"/>
                  </a:moveTo>
                  <a:lnTo>
                    <a:pt x="155448" y="0"/>
                  </a:lnTo>
                  <a:lnTo>
                    <a:pt x="155448" y="21336"/>
                  </a:lnTo>
                  <a:lnTo>
                    <a:pt x="176784" y="21336"/>
                  </a:lnTo>
                  <a:lnTo>
                    <a:pt x="176784" y="0"/>
                  </a:lnTo>
                  <a:close/>
                </a:path>
                <a:path w="972820" h="21589">
                  <a:moveTo>
                    <a:pt x="219456" y="0"/>
                  </a:moveTo>
                  <a:lnTo>
                    <a:pt x="198120" y="0"/>
                  </a:lnTo>
                  <a:lnTo>
                    <a:pt x="198120" y="21336"/>
                  </a:lnTo>
                  <a:lnTo>
                    <a:pt x="219456" y="21336"/>
                  </a:lnTo>
                  <a:lnTo>
                    <a:pt x="219456" y="0"/>
                  </a:lnTo>
                  <a:close/>
                </a:path>
                <a:path w="972820" h="21589">
                  <a:moveTo>
                    <a:pt x="259080" y="0"/>
                  </a:moveTo>
                  <a:lnTo>
                    <a:pt x="237744" y="0"/>
                  </a:lnTo>
                  <a:lnTo>
                    <a:pt x="237744" y="21336"/>
                  </a:lnTo>
                  <a:lnTo>
                    <a:pt x="259080" y="21336"/>
                  </a:lnTo>
                  <a:lnTo>
                    <a:pt x="259080" y="0"/>
                  </a:lnTo>
                  <a:close/>
                </a:path>
                <a:path w="972820" h="21589">
                  <a:moveTo>
                    <a:pt x="301752" y="0"/>
                  </a:moveTo>
                  <a:lnTo>
                    <a:pt x="280416" y="0"/>
                  </a:lnTo>
                  <a:lnTo>
                    <a:pt x="280416" y="21336"/>
                  </a:lnTo>
                  <a:lnTo>
                    <a:pt x="301752" y="21336"/>
                  </a:lnTo>
                  <a:lnTo>
                    <a:pt x="301752" y="0"/>
                  </a:lnTo>
                  <a:close/>
                </a:path>
                <a:path w="972820" h="21589">
                  <a:moveTo>
                    <a:pt x="344424" y="0"/>
                  </a:moveTo>
                  <a:lnTo>
                    <a:pt x="323088" y="0"/>
                  </a:lnTo>
                  <a:lnTo>
                    <a:pt x="323088" y="21336"/>
                  </a:lnTo>
                  <a:lnTo>
                    <a:pt x="344424" y="21336"/>
                  </a:lnTo>
                  <a:lnTo>
                    <a:pt x="344424" y="0"/>
                  </a:lnTo>
                  <a:close/>
                </a:path>
                <a:path w="972820" h="21589">
                  <a:moveTo>
                    <a:pt x="368795" y="0"/>
                  </a:moveTo>
                  <a:lnTo>
                    <a:pt x="365760" y="0"/>
                  </a:lnTo>
                  <a:lnTo>
                    <a:pt x="365760" y="21336"/>
                  </a:lnTo>
                  <a:lnTo>
                    <a:pt x="368795" y="21336"/>
                  </a:lnTo>
                  <a:lnTo>
                    <a:pt x="368795" y="0"/>
                  </a:lnTo>
                  <a:close/>
                </a:path>
                <a:path w="972820" h="21589">
                  <a:moveTo>
                    <a:pt x="594360" y="0"/>
                  </a:moveTo>
                  <a:lnTo>
                    <a:pt x="573024" y="0"/>
                  </a:lnTo>
                  <a:lnTo>
                    <a:pt x="573024" y="21336"/>
                  </a:lnTo>
                  <a:lnTo>
                    <a:pt x="594360" y="21336"/>
                  </a:lnTo>
                  <a:lnTo>
                    <a:pt x="594360" y="0"/>
                  </a:lnTo>
                  <a:close/>
                </a:path>
                <a:path w="972820" h="21589">
                  <a:moveTo>
                    <a:pt x="637032" y="0"/>
                  </a:moveTo>
                  <a:lnTo>
                    <a:pt x="615696" y="0"/>
                  </a:lnTo>
                  <a:lnTo>
                    <a:pt x="615696" y="21336"/>
                  </a:lnTo>
                  <a:lnTo>
                    <a:pt x="637032" y="21336"/>
                  </a:lnTo>
                  <a:lnTo>
                    <a:pt x="637032" y="0"/>
                  </a:lnTo>
                  <a:close/>
                </a:path>
                <a:path w="972820" h="21589">
                  <a:moveTo>
                    <a:pt x="679704" y="0"/>
                  </a:moveTo>
                  <a:lnTo>
                    <a:pt x="658368" y="0"/>
                  </a:lnTo>
                  <a:lnTo>
                    <a:pt x="658368" y="21336"/>
                  </a:lnTo>
                  <a:lnTo>
                    <a:pt x="679704" y="21336"/>
                  </a:lnTo>
                  <a:lnTo>
                    <a:pt x="679704" y="0"/>
                  </a:lnTo>
                  <a:close/>
                </a:path>
                <a:path w="972820" h="21589">
                  <a:moveTo>
                    <a:pt x="722376" y="0"/>
                  </a:moveTo>
                  <a:lnTo>
                    <a:pt x="701040" y="0"/>
                  </a:lnTo>
                  <a:lnTo>
                    <a:pt x="701040" y="21336"/>
                  </a:lnTo>
                  <a:lnTo>
                    <a:pt x="722376" y="21336"/>
                  </a:lnTo>
                  <a:lnTo>
                    <a:pt x="722376" y="0"/>
                  </a:lnTo>
                  <a:close/>
                </a:path>
                <a:path w="972820" h="21589">
                  <a:moveTo>
                    <a:pt x="762000" y="0"/>
                  </a:moveTo>
                  <a:lnTo>
                    <a:pt x="740664" y="0"/>
                  </a:lnTo>
                  <a:lnTo>
                    <a:pt x="740664" y="21336"/>
                  </a:lnTo>
                  <a:lnTo>
                    <a:pt x="762000" y="21336"/>
                  </a:lnTo>
                  <a:lnTo>
                    <a:pt x="762000" y="0"/>
                  </a:lnTo>
                  <a:close/>
                </a:path>
                <a:path w="972820" h="21589">
                  <a:moveTo>
                    <a:pt x="804672" y="0"/>
                  </a:moveTo>
                  <a:lnTo>
                    <a:pt x="783336" y="0"/>
                  </a:lnTo>
                  <a:lnTo>
                    <a:pt x="783336" y="21336"/>
                  </a:lnTo>
                  <a:lnTo>
                    <a:pt x="804672" y="21336"/>
                  </a:lnTo>
                  <a:lnTo>
                    <a:pt x="804672" y="0"/>
                  </a:lnTo>
                  <a:close/>
                </a:path>
                <a:path w="972820" h="21589">
                  <a:moveTo>
                    <a:pt x="847344" y="0"/>
                  </a:moveTo>
                  <a:lnTo>
                    <a:pt x="826008" y="0"/>
                  </a:lnTo>
                  <a:lnTo>
                    <a:pt x="826008" y="21336"/>
                  </a:lnTo>
                  <a:lnTo>
                    <a:pt x="847344" y="21336"/>
                  </a:lnTo>
                  <a:lnTo>
                    <a:pt x="847344" y="0"/>
                  </a:lnTo>
                  <a:close/>
                </a:path>
                <a:path w="972820" h="21589">
                  <a:moveTo>
                    <a:pt x="890016" y="0"/>
                  </a:moveTo>
                  <a:lnTo>
                    <a:pt x="868680" y="0"/>
                  </a:lnTo>
                  <a:lnTo>
                    <a:pt x="868680" y="21336"/>
                  </a:lnTo>
                  <a:lnTo>
                    <a:pt x="890016" y="21336"/>
                  </a:lnTo>
                  <a:lnTo>
                    <a:pt x="890016" y="0"/>
                  </a:lnTo>
                  <a:close/>
                </a:path>
                <a:path w="972820" h="21589">
                  <a:moveTo>
                    <a:pt x="929640" y="0"/>
                  </a:moveTo>
                  <a:lnTo>
                    <a:pt x="908304" y="0"/>
                  </a:lnTo>
                  <a:lnTo>
                    <a:pt x="908304" y="21336"/>
                  </a:lnTo>
                  <a:lnTo>
                    <a:pt x="929640" y="21336"/>
                  </a:lnTo>
                  <a:lnTo>
                    <a:pt x="929640" y="0"/>
                  </a:lnTo>
                  <a:close/>
                </a:path>
                <a:path w="972820" h="21589">
                  <a:moveTo>
                    <a:pt x="972312" y="0"/>
                  </a:moveTo>
                  <a:lnTo>
                    <a:pt x="950976" y="0"/>
                  </a:lnTo>
                  <a:lnTo>
                    <a:pt x="950976" y="21336"/>
                  </a:lnTo>
                  <a:lnTo>
                    <a:pt x="972312" y="21336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965191" y="3989832"/>
              <a:ext cx="201295" cy="149860"/>
            </a:xfrm>
            <a:custGeom>
              <a:avLst/>
              <a:gdLst/>
              <a:ahLst/>
              <a:cxnLst/>
              <a:rect l="l" t="t" r="r" b="b"/>
              <a:pathLst>
                <a:path w="201295" h="149860">
                  <a:moveTo>
                    <a:pt x="201167" y="149351"/>
                  </a:moveTo>
                  <a:lnTo>
                    <a:pt x="201167" y="0"/>
                  </a:lnTo>
                  <a:lnTo>
                    <a:pt x="0" y="0"/>
                  </a:lnTo>
                  <a:lnTo>
                    <a:pt x="0" y="149351"/>
                  </a:lnTo>
                  <a:lnTo>
                    <a:pt x="201167" y="149351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/>
          <p:cNvSpPr txBox="1"/>
          <p:nvPr/>
        </p:nvSpPr>
        <p:spPr>
          <a:xfrm>
            <a:off x="4596383" y="3885694"/>
            <a:ext cx="972819" cy="730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R="24130">
              <a:lnSpc>
                <a:spcPct val="100000"/>
              </a:lnSpc>
              <a:spcBef>
                <a:spcPts val="90"/>
              </a:spcBef>
            </a:pPr>
            <a:r>
              <a:rPr dirty="0" sz="2000" spc="-5" b="1">
                <a:latin typeface="Arial"/>
                <a:cs typeface="Arial"/>
              </a:rPr>
              <a:t>+</a:t>
            </a:r>
            <a:endParaRPr sz="2000">
              <a:latin typeface="Arial"/>
              <a:cs typeface="Arial"/>
            </a:endParaRPr>
          </a:p>
          <a:p>
            <a:pPr algn="ctr" marL="91440" marR="85090">
              <a:lnSpc>
                <a:spcPct val="105300"/>
              </a:lnSpc>
              <a:spcBef>
                <a:spcPts val="750"/>
              </a:spcBef>
            </a:pPr>
            <a:r>
              <a:rPr dirty="0" sz="950" spc="10" b="1">
                <a:latin typeface="Arial"/>
                <a:cs typeface="Arial"/>
              </a:rPr>
              <a:t>‘Core’</a:t>
            </a:r>
            <a:r>
              <a:rPr dirty="0" sz="950" spc="-80" b="1">
                <a:latin typeface="Arial"/>
                <a:cs typeface="Arial"/>
              </a:rPr>
              <a:t> </a:t>
            </a:r>
            <a:r>
              <a:rPr dirty="0" sz="950" spc="10" b="1">
                <a:latin typeface="Arial"/>
                <a:cs typeface="Arial"/>
              </a:rPr>
              <a:t>topical  </a:t>
            </a:r>
            <a:r>
              <a:rPr dirty="0" sz="950" spc="15" b="1">
                <a:latin typeface="Arial"/>
                <a:cs typeface="Arial"/>
              </a:rPr>
              <a:t>standards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5888736" y="4020311"/>
            <a:ext cx="972819" cy="152400"/>
            <a:chOff x="5888736" y="4020311"/>
            <a:chExt cx="972819" cy="152400"/>
          </a:xfrm>
        </p:grpSpPr>
        <p:sp>
          <p:nvSpPr>
            <p:cNvPr id="57" name="object 57"/>
            <p:cNvSpPr/>
            <p:nvPr/>
          </p:nvSpPr>
          <p:spPr>
            <a:xfrm>
              <a:off x="5888736" y="4056900"/>
              <a:ext cx="972819" cy="21590"/>
            </a:xfrm>
            <a:custGeom>
              <a:avLst/>
              <a:gdLst/>
              <a:ahLst/>
              <a:cxnLst/>
              <a:rect l="l" t="t" r="r" b="b"/>
              <a:pathLst>
                <a:path w="972820" h="21589">
                  <a:moveTo>
                    <a:pt x="6096" y="0"/>
                  </a:moveTo>
                  <a:lnTo>
                    <a:pt x="0" y="0"/>
                  </a:lnTo>
                  <a:lnTo>
                    <a:pt x="0" y="21336"/>
                  </a:lnTo>
                  <a:lnTo>
                    <a:pt x="6096" y="21336"/>
                  </a:lnTo>
                  <a:lnTo>
                    <a:pt x="6096" y="0"/>
                  </a:lnTo>
                  <a:close/>
                </a:path>
                <a:path w="972820" h="21589">
                  <a:moveTo>
                    <a:pt x="48768" y="0"/>
                  </a:moveTo>
                  <a:lnTo>
                    <a:pt x="27432" y="0"/>
                  </a:lnTo>
                  <a:lnTo>
                    <a:pt x="27432" y="21336"/>
                  </a:lnTo>
                  <a:lnTo>
                    <a:pt x="48768" y="21336"/>
                  </a:lnTo>
                  <a:lnTo>
                    <a:pt x="48768" y="0"/>
                  </a:lnTo>
                  <a:close/>
                </a:path>
                <a:path w="972820" h="21589">
                  <a:moveTo>
                    <a:pt x="91440" y="0"/>
                  </a:moveTo>
                  <a:lnTo>
                    <a:pt x="70104" y="0"/>
                  </a:lnTo>
                  <a:lnTo>
                    <a:pt x="70104" y="21336"/>
                  </a:lnTo>
                  <a:lnTo>
                    <a:pt x="91440" y="21336"/>
                  </a:lnTo>
                  <a:lnTo>
                    <a:pt x="91440" y="0"/>
                  </a:lnTo>
                  <a:close/>
                </a:path>
                <a:path w="972820" h="21589">
                  <a:moveTo>
                    <a:pt x="134112" y="0"/>
                  </a:moveTo>
                  <a:lnTo>
                    <a:pt x="112776" y="0"/>
                  </a:lnTo>
                  <a:lnTo>
                    <a:pt x="112776" y="21336"/>
                  </a:lnTo>
                  <a:lnTo>
                    <a:pt x="134112" y="21336"/>
                  </a:lnTo>
                  <a:lnTo>
                    <a:pt x="134112" y="0"/>
                  </a:lnTo>
                  <a:close/>
                </a:path>
                <a:path w="972820" h="21589">
                  <a:moveTo>
                    <a:pt x="173736" y="0"/>
                  </a:moveTo>
                  <a:lnTo>
                    <a:pt x="152400" y="0"/>
                  </a:lnTo>
                  <a:lnTo>
                    <a:pt x="152400" y="21336"/>
                  </a:lnTo>
                  <a:lnTo>
                    <a:pt x="173736" y="21336"/>
                  </a:lnTo>
                  <a:lnTo>
                    <a:pt x="173736" y="0"/>
                  </a:lnTo>
                  <a:close/>
                </a:path>
                <a:path w="972820" h="21589">
                  <a:moveTo>
                    <a:pt x="216408" y="0"/>
                  </a:moveTo>
                  <a:lnTo>
                    <a:pt x="195072" y="0"/>
                  </a:lnTo>
                  <a:lnTo>
                    <a:pt x="195072" y="21336"/>
                  </a:lnTo>
                  <a:lnTo>
                    <a:pt x="216408" y="21336"/>
                  </a:lnTo>
                  <a:lnTo>
                    <a:pt x="216408" y="0"/>
                  </a:lnTo>
                  <a:close/>
                </a:path>
                <a:path w="972820" h="21589">
                  <a:moveTo>
                    <a:pt x="259080" y="0"/>
                  </a:moveTo>
                  <a:lnTo>
                    <a:pt x="237744" y="0"/>
                  </a:lnTo>
                  <a:lnTo>
                    <a:pt x="237744" y="21336"/>
                  </a:lnTo>
                  <a:lnTo>
                    <a:pt x="259080" y="21336"/>
                  </a:lnTo>
                  <a:lnTo>
                    <a:pt x="259080" y="0"/>
                  </a:lnTo>
                  <a:close/>
                </a:path>
                <a:path w="972820" h="21589">
                  <a:moveTo>
                    <a:pt x="301752" y="0"/>
                  </a:moveTo>
                  <a:lnTo>
                    <a:pt x="280416" y="0"/>
                  </a:lnTo>
                  <a:lnTo>
                    <a:pt x="280416" y="21336"/>
                  </a:lnTo>
                  <a:lnTo>
                    <a:pt x="301752" y="21336"/>
                  </a:lnTo>
                  <a:lnTo>
                    <a:pt x="301752" y="0"/>
                  </a:lnTo>
                  <a:close/>
                </a:path>
                <a:path w="972820" h="21589">
                  <a:moveTo>
                    <a:pt x="341376" y="0"/>
                  </a:moveTo>
                  <a:lnTo>
                    <a:pt x="320040" y="0"/>
                  </a:lnTo>
                  <a:lnTo>
                    <a:pt x="320040" y="21336"/>
                  </a:lnTo>
                  <a:lnTo>
                    <a:pt x="341376" y="21336"/>
                  </a:lnTo>
                  <a:lnTo>
                    <a:pt x="341376" y="0"/>
                  </a:lnTo>
                  <a:close/>
                </a:path>
                <a:path w="972820" h="21589">
                  <a:moveTo>
                    <a:pt x="384048" y="0"/>
                  </a:moveTo>
                  <a:lnTo>
                    <a:pt x="362712" y="0"/>
                  </a:lnTo>
                  <a:lnTo>
                    <a:pt x="362712" y="21336"/>
                  </a:lnTo>
                  <a:lnTo>
                    <a:pt x="384048" y="21336"/>
                  </a:lnTo>
                  <a:lnTo>
                    <a:pt x="384048" y="0"/>
                  </a:lnTo>
                  <a:close/>
                </a:path>
                <a:path w="972820" h="21589">
                  <a:moveTo>
                    <a:pt x="594360" y="0"/>
                  </a:moveTo>
                  <a:lnTo>
                    <a:pt x="585203" y="0"/>
                  </a:lnTo>
                  <a:lnTo>
                    <a:pt x="585203" y="21336"/>
                  </a:lnTo>
                  <a:lnTo>
                    <a:pt x="594360" y="21336"/>
                  </a:lnTo>
                  <a:lnTo>
                    <a:pt x="594360" y="0"/>
                  </a:lnTo>
                  <a:close/>
                </a:path>
                <a:path w="972820" h="21589">
                  <a:moveTo>
                    <a:pt x="637032" y="0"/>
                  </a:moveTo>
                  <a:lnTo>
                    <a:pt x="615696" y="0"/>
                  </a:lnTo>
                  <a:lnTo>
                    <a:pt x="615696" y="21336"/>
                  </a:lnTo>
                  <a:lnTo>
                    <a:pt x="637032" y="21336"/>
                  </a:lnTo>
                  <a:lnTo>
                    <a:pt x="637032" y="0"/>
                  </a:lnTo>
                  <a:close/>
                </a:path>
                <a:path w="972820" h="21589">
                  <a:moveTo>
                    <a:pt x="676656" y="0"/>
                  </a:moveTo>
                  <a:lnTo>
                    <a:pt x="655320" y="0"/>
                  </a:lnTo>
                  <a:lnTo>
                    <a:pt x="655320" y="21336"/>
                  </a:lnTo>
                  <a:lnTo>
                    <a:pt x="676656" y="21336"/>
                  </a:lnTo>
                  <a:lnTo>
                    <a:pt x="676656" y="0"/>
                  </a:lnTo>
                  <a:close/>
                </a:path>
                <a:path w="972820" h="21589">
                  <a:moveTo>
                    <a:pt x="719328" y="0"/>
                  </a:moveTo>
                  <a:lnTo>
                    <a:pt x="697992" y="0"/>
                  </a:lnTo>
                  <a:lnTo>
                    <a:pt x="697992" y="21336"/>
                  </a:lnTo>
                  <a:lnTo>
                    <a:pt x="719328" y="21336"/>
                  </a:lnTo>
                  <a:lnTo>
                    <a:pt x="719328" y="0"/>
                  </a:lnTo>
                  <a:close/>
                </a:path>
                <a:path w="972820" h="21589">
                  <a:moveTo>
                    <a:pt x="762000" y="0"/>
                  </a:moveTo>
                  <a:lnTo>
                    <a:pt x="740664" y="0"/>
                  </a:lnTo>
                  <a:lnTo>
                    <a:pt x="740664" y="21336"/>
                  </a:lnTo>
                  <a:lnTo>
                    <a:pt x="762000" y="21336"/>
                  </a:lnTo>
                  <a:lnTo>
                    <a:pt x="762000" y="0"/>
                  </a:lnTo>
                  <a:close/>
                </a:path>
                <a:path w="972820" h="21589">
                  <a:moveTo>
                    <a:pt x="804672" y="0"/>
                  </a:moveTo>
                  <a:lnTo>
                    <a:pt x="783336" y="0"/>
                  </a:lnTo>
                  <a:lnTo>
                    <a:pt x="783336" y="21336"/>
                  </a:lnTo>
                  <a:lnTo>
                    <a:pt x="804672" y="21336"/>
                  </a:lnTo>
                  <a:lnTo>
                    <a:pt x="804672" y="0"/>
                  </a:lnTo>
                  <a:close/>
                </a:path>
                <a:path w="972820" h="21589">
                  <a:moveTo>
                    <a:pt x="844296" y="0"/>
                  </a:moveTo>
                  <a:lnTo>
                    <a:pt x="822960" y="0"/>
                  </a:lnTo>
                  <a:lnTo>
                    <a:pt x="822960" y="21336"/>
                  </a:lnTo>
                  <a:lnTo>
                    <a:pt x="844296" y="21336"/>
                  </a:lnTo>
                  <a:lnTo>
                    <a:pt x="844296" y="0"/>
                  </a:lnTo>
                  <a:close/>
                </a:path>
                <a:path w="972820" h="21589">
                  <a:moveTo>
                    <a:pt x="886968" y="0"/>
                  </a:moveTo>
                  <a:lnTo>
                    <a:pt x="865632" y="0"/>
                  </a:lnTo>
                  <a:lnTo>
                    <a:pt x="865632" y="21336"/>
                  </a:lnTo>
                  <a:lnTo>
                    <a:pt x="886968" y="21336"/>
                  </a:lnTo>
                  <a:lnTo>
                    <a:pt x="886968" y="0"/>
                  </a:lnTo>
                  <a:close/>
                </a:path>
                <a:path w="972820" h="21589">
                  <a:moveTo>
                    <a:pt x="929640" y="0"/>
                  </a:moveTo>
                  <a:lnTo>
                    <a:pt x="908304" y="0"/>
                  </a:lnTo>
                  <a:lnTo>
                    <a:pt x="908304" y="21336"/>
                  </a:lnTo>
                  <a:lnTo>
                    <a:pt x="929640" y="21336"/>
                  </a:lnTo>
                  <a:lnTo>
                    <a:pt x="929640" y="0"/>
                  </a:lnTo>
                  <a:close/>
                </a:path>
                <a:path w="972820" h="21589">
                  <a:moveTo>
                    <a:pt x="972312" y="0"/>
                  </a:moveTo>
                  <a:lnTo>
                    <a:pt x="950976" y="0"/>
                  </a:lnTo>
                  <a:lnTo>
                    <a:pt x="950976" y="21336"/>
                  </a:lnTo>
                  <a:lnTo>
                    <a:pt x="972312" y="21336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6272783" y="4020311"/>
              <a:ext cx="201295" cy="152400"/>
            </a:xfrm>
            <a:custGeom>
              <a:avLst/>
              <a:gdLst/>
              <a:ahLst/>
              <a:cxnLst/>
              <a:rect l="l" t="t" r="r" b="b"/>
              <a:pathLst>
                <a:path w="201295" h="152400">
                  <a:moveTo>
                    <a:pt x="201167" y="152399"/>
                  </a:moveTo>
                  <a:lnTo>
                    <a:pt x="201167" y="0"/>
                  </a:lnTo>
                  <a:lnTo>
                    <a:pt x="0" y="0"/>
                  </a:lnTo>
                  <a:lnTo>
                    <a:pt x="0" y="152399"/>
                  </a:lnTo>
                  <a:lnTo>
                    <a:pt x="201167" y="152399"/>
                  </a:lnTo>
                  <a:close/>
                </a:path>
              </a:pathLst>
            </a:custGeom>
            <a:solidFill>
              <a:srgbClr val="9DD4C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/>
          <p:cNvSpPr txBox="1"/>
          <p:nvPr/>
        </p:nvSpPr>
        <p:spPr>
          <a:xfrm>
            <a:off x="5961384" y="3236470"/>
            <a:ext cx="821690" cy="100901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ctr" marL="12065" marR="5080" indent="635">
              <a:lnSpc>
                <a:spcPct val="104700"/>
              </a:lnSpc>
              <a:spcBef>
                <a:spcPts val="80"/>
              </a:spcBef>
            </a:pPr>
            <a:r>
              <a:rPr dirty="0" sz="950" spc="15" b="1">
                <a:latin typeface="Arial"/>
                <a:cs typeface="Arial"/>
              </a:rPr>
              <a:t>4 conceptual  </a:t>
            </a:r>
            <a:r>
              <a:rPr dirty="0" sz="950" spc="10" b="1">
                <a:latin typeface="Arial"/>
                <a:cs typeface="Arial"/>
              </a:rPr>
              <a:t>guidelines,  </a:t>
            </a:r>
            <a:r>
              <a:rPr dirty="0" sz="950" spc="15" b="1">
                <a:latin typeface="Arial"/>
                <a:cs typeface="Arial"/>
              </a:rPr>
              <a:t>c</a:t>
            </a:r>
            <a:r>
              <a:rPr dirty="0" sz="950" spc="10" b="1">
                <a:latin typeface="Arial"/>
                <a:cs typeface="Arial"/>
              </a:rPr>
              <a:t>r</a:t>
            </a:r>
            <a:r>
              <a:rPr dirty="0" sz="950" spc="15" b="1">
                <a:latin typeface="Arial"/>
                <a:cs typeface="Arial"/>
              </a:rPr>
              <a:t>o</a:t>
            </a:r>
            <a:r>
              <a:rPr dirty="0" sz="950" spc="15" b="1">
                <a:latin typeface="Arial"/>
                <a:cs typeface="Arial"/>
              </a:rPr>
              <a:t>ss</a:t>
            </a:r>
            <a:r>
              <a:rPr dirty="0" sz="950" spc="15" b="1">
                <a:latin typeface="Arial"/>
                <a:cs typeface="Arial"/>
              </a:rPr>
              <a:t>-</a:t>
            </a:r>
            <a:r>
              <a:rPr dirty="0" sz="950" spc="15" b="1">
                <a:latin typeface="Arial"/>
                <a:cs typeface="Arial"/>
              </a:rPr>
              <a:t>c</a:t>
            </a:r>
            <a:r>
              <a:rPr dirty="0" sz="950" spc="15" b="1">
                <a:latin typeface="Arial"/>
                <a:cs typeface="Arial"/>
              </a:rPr>
              <a:t>u</a:t>
            </a:r>
            <a:r>
              <a:rPr dirty="0" sz="950" spc="15" b="1">
                <a:latin typeface="Arial"/>
                <a:cs typeface="Arial"/>
              </a:rPr>
              <a:t>tt</a:t>
            </a:r>
            <a:r>
              <a:rPr dirty="0" sz="950" spc="-5" b="1">
                <a:latin typeface="Arial"/>
                <a:cs typeface="Arial"/>
              </a:rPr>
              <a:t>i</a:t>
            </a:r>
            <a:r>
              <a:rPr dirty="0" sz="950" spc="15" b="1">
                <a:latin typeface="Arial"/>
                <a:cs typeface="Arial"/>
              </a:rPr>
              <a:t>n</a:t>
            </a:r>
            <a:r>
              <a:rPr dirty="0" sz="950" spc="10" b="1">
                <a:latin typeface="Arial"/>
                <a:cs typeface="Arial"/>
              </a:rPr>
              <a:t>g  </a:t>
            </a:r>
            <a:r>
              <a:rPr dirty="0" sz="950" spc="15" b="1">
                <a:latin typeface="Arial"/>
                <a:cs typeface="Arial"/>
              </a:rPr>
              <a:t>standards  update</a:t>
            </a:r>
            <a:endParaRPr sz="950">
              <a:latin typeface="Arial"/>
              <a:cs typeface="Arial"/>
            </a:endParaRPr>
          </a:p>
          <a:p>
            <a:pPr algn="ctr" marL="3810">
              <a:lnSpc>
                <a:spcPts val="1795"/>
              </a:lnSpc>
            </a:pPr>
            <a:r>
              <a:rPr dirty="0" sz="2000" spc="-5" b="1">
                <a:latin typeface="Arial"/>
                <a:cs typeface="Arial"/>
              </a:rPr>
              <a:t>+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245096" y="4056900"/>
            <a:ext cx="1027430" cy="21590"/>
          </a:xfrm>
          <a:custGeom>
            <a:avLst/>
            <a:gdLst/>
            <a:ahLst/>
            <a:cxnLst/>
            <a:rect l="l" t="t" r="r" b="b"/>
            <a:pathLst>
              <a:path w="1027429" h="21589">
                <a:moveTo>
                  <a:pt x="21336" y="0"/>
                </a:moveTo>
                <a:lnTo>
                  <a:pt x="0" y="0"/>
                </a:lnTo>
                <a:lnTo>
                  <a:pt x="0" y="21336"/>
                </a:lnTo>
                <a:lnTo>
                  <a:pt x="21336" y="21336"/>
                </a:lnTo>
                <a:lnTo>
                  <a:pt x="21336" y="0"/>
                </a:lnTo>
                <a:close/>
              </a:path>
              <a:path w="1027429" h="21589">
                <a:moveTo>
                  <a:pt x="64008" y="0"/>
                </a:moveTo>
                <a:lnTo>
                  <a:pt x="42672" y="0"/>
                </a:lnTo>
                <a:lnTo>
                  <a:pt x="42672" y="21336"/>
                </a:lnTo>
                <a:lnTo>
                  <a:pt x="64008" y="21336"/>
                </a:lnTo>
                <a:lnTo>
                  <a:pt x="64008" y="0"/>
                </a:lnTo>
                <a:close/>
              </a:path>
              <a:path w="1027429" h="21589">
                <a:moveTo>
                  <a:pt x="103632" y="0"/>
                </a:moveTo>
                <a:lnTo>
                  <a:pt x="82296" y="0"/>
                </a:lnTo>
                <a:lnTo>
                  <a:pt x="82296" y="21336"/>
                </a:lnTo>
                <a:lnTo>
                  <a:pt x="103632" y="21336"/>
                </a:lnTo>
                <a:lnTo>
                  <a:pt x="103632" y="0"/>
                </a:lnTo>
                <a:close/>
              </a:path>
              <a:path w="1027429" h="21589">
                <a:moveTo>
                  <a:pt x="146304" y="0"/>
                </a:moveTo>
                <a:lnTo>
                  <a:pt x="124968" y="0"/>
                </a:lnTo>
                <a:lnTo>
                  <a:pt x="124968" y="21336"/>
                </a:lnTo>
                <a:lnTo>
                  <a:pt x="146304" y="21336"/>
                </a:lnTo>
                <a:lnTo>
                  <a:pt x="146304" y="0"/>
                </a:lnTo>
                <a:close/>
              </a:path>
              <a:path w="1027429" h="21589">
                <a:moveTo>
                  <a:pt x="188976" y="0"/>
                </a:moveTo>
                <a:lnTo>
                  <a:pt x="167640" y="0"/>
                </a:lnTo>
                <a:lnTo>
                  <a:pt x="167640" y="21336"/>
                </a:lnTo>
                <a:lnTo>
                  <a:pt x="188976" y="21336"/>
                </a:lnTo>
                <a:lnTo>
                  <a:pt x="188976" y="0"/>
                </a:lnTo>
                <a:close/>
              </a:path>
              <a:path w="1027429" h="21589">
                <a:moveTo>
                  <a:pt x="231648" y="0"/>
                </a:moveTo>
                <a:lnTo>
                  <a:pt x="210312" y="0"/>
                </a:lnTo>
                <a:lnTo>
                  <a:pt x="210312" y="21336"/>
                </a:lnTo>
                <a:lnTo>
                  <a:pt x="231648" y="21336"/>
                </a:lnTo>
                <a:lnTo>
                  <a:pt x="231648" y="0"/>
                </a:lnTo>
                <a:close/>
              </a:path>
              <a:path w="1027429" h="21589">
                <a:moveTo>
                  <a:pt x="271272" y="0"/>
                </a:moveTo>
                <a:lnTo>
                  <a:pt x="249936" y="0"/>
                </a:lnTo>
                <a:lnTo>
                  <a:pt x="249936" y="21336"/>
                </a:lnTo>
                <a:lnTo>
                  <a:pt x="271272" y="21336"/>
                </a:lnTo>
                <a:lnTo>
                  <a:pt x="271272" y="0"/>
                </a:lnTo>
                <a:close/>
              </a:path>
              <a:path w="1027429" h="21589">
                <a:moveTo>
                  <a:pt x="313944" y="0"/>
                </a:moveTo>
                <a:lnTo>
                  <a:pt x="292608" y="0"/>
                </a:lnTo>
                <a:lnTo>
                  <a:pt x="292608" y="21336"/>
                </a:lnTo>
                <a:lnTo>
                  <a:pt x="313944" y="21336"/>
                </a:lnTo>
                <a:lnTo>
                  <a:pt x="313944" y="0"/>
                </a:lnTo>
                <a:close/>
              </a:path>
              <a:path w="1027429" h="21589">
                <a:moveTo>
                  <a:pt x="356616" y="0"/>
                </a:moveTo>
                <a:lnTo>
                  <a:pt x="335280" y="0"/>
                </a:lnTo>
                <a:lnTo>
                  <a:pt x="335280" y="21336"/>
                </a:lnTo>
                <a:lnTo>
                  <a:pt x="356616" y="21336"/>
                </a:lnTo>
                <a:lnTo>
                  <a:pt x="356616" y="0"/>
                </a:lnTo>
                <a:close/>
              </a:path>
              <a:path w="1027429" h="21589">
                <a:moveTo>
                  <a:pt x="399288" y="0"/>
                </a:moveTo>
                <a:lnTo>
                  <a:pt x="377952" y="0"/>
                </a:lnTo>
                <a:lnTo>
                  <a:pt x="377952" y="21336"/>
                </a:lnTo>
                <a:lnTo>
                  <a:pt x="399288" y="21336"/>
                </a:lnTo>
                <a:lnTo>
                  <a:pt x="399288" y="0"/>
                </a:lnTo>
                <a:close/>
              </a:path>
              <a:path w="1027429" h="21589">
                <a:moveTo>
                  <a:pt x="438912" y="0"/>
                </a:moveTo>
                <a:lnTo>
                  <a:pt x="417576" y="0"/>
                </a:lnTo>
                <a:lnTo>
                  <a:pt x="417576" y="21336"/>
                </a:lnTo>
                <a:lnTo>
                  <a:pt x="438912" y="21336"/>
                </a:lnTo>
                <a:lnTo>
                  <a:pt x="438912" y="0"/>
                </a:lnTo>
                <a:close/>
              </a:path>
              <a:path w="1027429" h="21589">
                <a:moveTo>
                  <a:pt x="481584" y="0"/>
                </a:moveTo>
                <a:lnTo>
                  <a:pt x="460248" y="0"/>
                </a:lnTo>
                <a:lnTo>
                  <a:pt x="460248" y="21336"/>
                </a:lnTo>
                <a:lnTo>
                  <a:pt x="481584" y="21336"/>
                </a:lnTo>
                <a:lnTo>
                  <a:pt x="481584" y="0"/>
                </a:lnTo>
                <a:close/>
              </a:path>
              <a:path w="1027429" h="21589">
                <a:moveTo>
                  <a:pt x="524256" y="0"/>
                </a:moveTo>
                <a:lnTo>
                  <a:pt x="502920" y="0"/>
                </a:lnTo>
                <a:lnTo>
                  <a:pt x="502920" y="21336"/>
                </a:lnTo>
                <a:lnTo>
                  <a:pt x="524256" y="21336"/>
                </a:lnTo>
                <a:lnTo>
                  <a:pt x="524256" y="0"/>
                </a:lnTo>
                <a:close/>
              </a:path>
              <a:path w="1027429" h="21589">
                <a:moveTo>
                  <a:pt x="566928" y="0"/>
                </a:moveTo>
                <a:lnTo>
                  <a:pt x="545592" y="0"/>
                </a:lnTo>
                <a:lnTo>
                  <a:pt x="545592" y="21336"/>
                </a:lnTo>
                <a:lnTo>
                  <a:pt x="566928" y="21336"/>
                </a:lnTo>
                <a:lnTo>
                  <a:pt x="566928" y="0"/>
                </a:lnTo>
                <a:close/>
              </a:path>
              <a:path w="1027429" h="21589">
                <a:moveTo>
                  <a:pt x="606552" y="0"/>
                </a:moveTo>
                <a:lnTo>
                  <a:pt x="585216" y="0"/>
                </a:lnTo>
                <a:lnTo>
                  <a:pt x="585216" y="21336"/>
                </a:lnTo>
                <a:lnTo>
                  <a:pt x="606552" y="21336"/>
                </a:lnTo>
                <a:lnTo>
                  <a:pt x="606552" y="0"/>
                </a:lnTo>
                <a:close/>
              </a:path>
              <a:path w="1027429" h="21589">
                <a:moveTo>
                  <a:pt x="649224" y="0"/>
                </a:moveTo>
                <a:lnTo>
                  <a:pt x="627888" y="0"/>
                </a:lnTo>
                <a:lnTo>
                  <a:pt x="627888" y="21336"/>
                </a:lnTo>
                <a:lnTo>
                  <a:pt x="649224" y="21336"/>
                </a:lnTo>
                <a:lnTo>
                  <a:pt x="649224" y="0"/>
                </a:lnTo>
                <a:close/>
              </a:path>
              <a:path w="1027429" h="21589">
                <a:moveTo>
                  <a:pt x="691896" y="0"/>
                </a:moveTo>
                <a:lnTo>
                  <a:pt x="670560" y="0"/>
                </a:lnTo>
                <a:lnTo>
                  <a:pt x="670560" y="21336"/>
                </a:lnTo>
                <a:lnTo>
                  <a:pt x="691896" y="21336"/>
                </a:lnTo>
                <a:lnTo>
                  <a:pt x="691896" y="0"/>
                </a:lnTo>
                <a:close/>
              </a:path>
              <a:path w="1027429" h="21589">
                <a:moveTo>
                  <a:pt x="734568" y="0"/>
                </a:moveTo>
                <a:lnTo>
                  <a:pt x="713232" y="0"/>
                </a:lnTo>
                <a:lnTo>
                  <a:pt x="713232" y="21336"/>
                </a:lnTo>
                <a:lnTo>
                  <a:pt x="734568" y="21336"/>
                </a:lnTo>
                <a:lnTo>
                  <a:pt x="734568" y="0"/>
                </a:lnTo>
                <a:close/>
              </a:path>
              <a:path w="1027429" h="21589">
                <a:moveTo>
                  <a:pt x="774192" y="0"/>
                </a:moveTo>
                <a:lnTo>
                  <a:pt x="752856" y="0"/>
                </a:lnTo>
                <a:lnTo>
                  <a:pt x="752856" y="21336"/>
                </a:lnTo>
                <a:lnTo>
                  <a:pt x="774192" y="21336"/>
                </a:lnTo>
                <a:lnTo>
                  <a:pt x="774192" y="0"/>
                </a:lnTo>
                <a:close/>
              </a:path>
              <a:path w="1027429" h="21589">
                <a:moveTo>
                  <a:pt x="816864" y="0"/>
                </a:moveTo>
                <a:lnTo>
                  <a:pt x="795528" y="0"/>
                </a:lnTo>
                <a:lnTo>
                  <a:pt x="795528" y="21336"/>
                </a:lnTo>
                <a:lnTo>
                  <a:pt x="816864" y="21336"/>
                </a:lnTo>
                <a:lnTo>
                  <a:pt x="816864" y="0"/>
                </a:lnTo>
                <a:close/>
              </a:path>
              <a:path w="1027429" h="21589">
                <a:moveTo>
                  <a:pt x="859536" y="0"/>
                </a:moveTo>
                <a:lnTo>
                  <a:pt x="838200" y="0"/>
                </a:lnTo>
                <a:lnTo>
                  <a:pt x="838200" y="21336"/>
                </a:lnTo>
                <a:lnTo>
                  <a:pt x="859536" y="21336"/>
                </a:lnTo>
                <a:lnTo>
                  <a:pt x="859536" y="0"/>
                </a:lnTo>
                <a:close/>
              </a:path>
              <a:path w="1027429" h="21589">
                <a:moveTo>
                  <a:pt x="902208" y="0"/>
                </a:moveTo>
                <a:lnTo>
                  <a:pt x="880872" y="0"/>
                </a:lnTo>
                <a:lnTo>
                  <a:pt x="880872" y="21336"/>
                </a:lnTo>
                <a:lnTo>
                  <a:pt x="902208" y="21336"/>
                </a:lnTo>
                <a:lnTo>
                  <a:pt x="902208" y="0"/>
                </a:lnTo>
                <a:close/>
              </a:path>
              <a:path w="1027429" h="21589">
                <a:moveTo>
                  <a:pt x="941832" y="0"/>
                </a:moveTo>
                <a:lnTo>
                  <a:pt x="920496" y="0"/>
                </a:lnTo>
                <a:lnTo>
                  <a:pt x="920496" y="21336"/>
                </a:lnTo>
                <a:lnTo>
                  <a:pt x="941832" y="21336"/>
                </a:lnTo>
                <a:lnTo>
                  <a:pt x="941832" y="0"/>
                </a:lnTo>
                <a:close/>
              </a:path>
              <a:path w="1027429" h="21589">
                <a:moveTo>
                  <a:pt x="984504" y="0"/>
                </a:moveTo>
                <a:lnTo>
                  <a:pt x="963168" y="0"/>
                </a:lnTo>
                <a:lnTo>
                  <a:pt x="963168" y="21336"/>
                </a:lnTo>
                <a:lnTo>
                  <a:pt x="984504" y="21336"/>
                </a:lnTo>
                <a:lnTo>
                  <a:pt x="984504" y="0"/>
                </a:lnTo>
                <a:close/>
              </a:path>
              <a:path w="1027429" h="21589">
                <a:moveTo>
                  <a:pt x="1027176" y="0"/>
                </a:moveTo>
                <a:lnTo>
                  <a:pt x="1005840" y="0"/>
                </a:lnTo>
                <a:lnTo>
                  <a:pt x="1005840" y="21336"/>
                </a:lnTo>
                <a:lnTo>
                  <a:pt x="1027176" y="21336"/>
                </a:lnTo>
                <a:lnTo>
                  <a:pt x="1027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212907" y="3672956"/>
            <a:ext cx="150495" cy="6375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950" spc="-1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950" spc="-5" b="1">
                <a:solidFill>
                  <a:srgbClr val="FFFFFF"/>
                </a:solidFill>
                <a:latin typeface="Arial"/>
                <a:cs typeface="Arial"/>
              </a:rPr>
              <a:t>nd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950" spc="-5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95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4154423" y="5590032"/>
            <a:ext cx="238125" cy="853440"/>
            <a:chOff x="4154423" y="5590032"/>
            <a:chExt cx="238125" cy="853440"/>
          </a:xfrm>
        </p:grpSpPr>
        <p:sp>
          <p:nvSpPr>
            <p:cNvPr id="63" name="object 63"/>
            <p:cNvSpPr/>
            <p:nvPr/>
          </p:nvSpPr>
          <p:spPr>
            <a:xfrm>
              <a:off x="4157471" y="5593079"/>
              <a:ext cx="231775" cy="847725"/>
            </a:xfrm>
            <a:custGeom>
              <a:avLst/>
              <a:gdLst/>
              <a:ahLst/>
              <a:cxnLst/>
              <a:rect l="l" t="t" r="r" b="b"/>
              <a:pathLst>
                <a:path w="231775" h="847725">
                  <a:moveTo>
                    <a:pt x="231647" y="847343"/>
                  </a:moveTo>
                  <a:lnTo>
                    <a:pt x="231647" y="0"/>
                  </a:lnTo>
                  <a:lnTo>
                    <a:pt x="0" y="0"/>
                  </a:lnTo>
                  <a:lnTo>
                    <a:pt x="0" y="847343"/>
                  </a:lnTo>
                  <a:lnTo>
                    <a:pt x="231647" y="847343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4154423" y="5590032"/>
              <a:ext cx="238125" cy="853440"/>
            </a:xfrm>
            <a:custGeom>
              <a:avLst/>
              <a:gdLst/>
              <a:ahLst/>
              <a:cxnLst/>
              <a:rect l="l" t="t" r="r" b="b"/>
              <a:pathLst>
                <a:path w="238125" h="853439">
                  <a:moveTo>
                    <a:pt x="237744" y="853440"/>
                  </a:moveTo>
                  <a:lnTo>
                    <a:pt x="237744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3048" y="853440"/>
                  </a:lnTo>
                  <a:lnTo>
                    <a:pt x="3048" y="6096"/>
                  </a:lnTo>
                  <a:lnTo>
                    <a:pt x="6096" y="3048"/>
                  </a:lnTo>
                  <a:lnTo>
                    <a:pt x="6096" y="6096"/>
                  </a:lnTo>
                  <a:lnTo>
                    <a:pt x="231648" y="6096"/>
                  </a:lnTo>
                  <a:lnTo>
                    <a:pt x="231648" y="3048"/>
                  </a:lnTo>
                  <a:lnTo>
                    <a:pt x="234696" y="6096"/>
                  </a:lnTo>
                  <a:lnTo>
                    <a:pt x="234696" y="853440"/>
                  </a:lnTo>
                  <a:lnTo>
                    <a:pt x="237744" y="853440"/>
                  </a:lnTo>
                  <a:close/>
                </a:path>
                <a:path w="238125" h="853439">
                  <a:moveTo>
                    <a:pt x="6096" y="6096"/>
                  </a:moveTo>
                  <a:lnTo>
                    <a:pt x="6096" y="3048"/>
                  </a:lnTo>
                  <a:lnTo>
                    <a:pt x="3048" y="6096"/>
                  </a:lnTo>
                  <a:lnTo>
                    <a:pt x="6096" y="6096"/>
                  </a:lnTo>
                  <a:close/>
                </a:path>
                <a:path w="238125" h="853439">
                  <a:moveTo>
                    <a:pt x="6096" y="844296"/>
                  </a:moveTo>
                  <a:lnTo>
                    <a:pt x="6096" y="6096"/>
                  </a:lnTo>
                  <a:lnTo>
                    <a:pt x="3048" y="6096"/>
                  </a:lnTo>
                  <a:lnTo>
                    <a:pt x="3048" y="844296"/>
                  </a:lnTo>
                  <a:lnTo>
                    <a:pt x="6096" y="844296"/>
                  </a:lnTo>
                  <a:close/>
                </a:path>
                <a:path w="238125" h="853439">
                  <a:moveTo>
                    <a:pt x="234696" y="844296"/>
                  </a:moveTo>
                  <a:lnTo>
                    <a:pt x="3048" y="844296"/>
                  </a:lnTo>
                  <a:lnTo>
                    <a:pt x="6096" y="850392"/>
                  </a:lnTo>
                  <a:lnTo>
                    <a:pt x="6096" y="853440"/>
                  </a:lnTo>
                  <a:lnTo>
                    <a:pt x="231648" y="853440"/>
                  </a:lnTo>
                  <a:lnTo>
                    <a:pt x="231648" y="850392"/>
                  </a:lnTo>
                  <a:lnTo>
                    <a:pt x="234696" y="844296"/>
                  </a:lnTo>
                  <a:close/>
                </a:path>
                <a:path w="238125" h="853439">
                  <a:moveTo>
                    <a:pt x="6096" y="853440"/>
                  </a:moveTo>
                  <a:lnTo>
                    <a:pt x="6096" y="850392"/>
                  </a:lnTo>
                  <a:lnTo>
                    <a:pt x="3048" y="844296"/>
                  </a:lnTo>
                  <a:lnTo>
                    <a:pt x="3048" y="853440"/>
                  </a:lnTo>
                  <a:lnTo>
                    <a:pt x="6096" y="853440"/>
                  </a:lnTo>
                  <a:close/>
                </a:path>
                <a:path w="238125" h="853439">
                  <a:moveTo>
                    <a:pt x="234696" y="6096"/>
                  </a:moveTo>
                  <a:lnTo>
                    <a:pt x="231648" y="3048"/>
                  </a:lnTo>
                  <a:lnTo>
                    <a:pt x="231648" y="6096"/>
                  </a:lnTo>
                  <a:lnTo>
                    <a:pt x="234696" y="6096"/>
                  </a:lnTo>
                  <a:close/>
                </a:path>
                <a:path w="238125" h="853439">
                  <a:moveTo>
                    <a:pt x="234696" y="844296"/>
                  </a:moveTo>
                  <a:lnTo>
                    <a:pt x="234696" y="6096"/>
                  </a:lnTo>
                  <a:lnTo>
                    <a:pt x="231648" y="6096"/>
                  </a:lnTo>
                  <a:lnTo>
                    <a:pt x="231648" y="844296"/>
                  </a:lnTo>
                  <a:lnTo>
                    <a:pt x="234696" y="844296"/>
                  </a:lnTo>
                  <a:close/>
                </a:path>
                <a:path w="238125" h="853439">
                  <a:moveTo>
                    <a:pt x="234696" y="853440"/>
                  </a:moveTo>
                  <a:lnTo>
                    <a:pt x="234696" y="844296"/>
                  </a:lnTo>
                  <a:lnTo>
                    <a:pt x="231648" y="850392"/>
                  </a:lnTo>
                  <a:lnTo>
                    <a:pt x="231648" y="853440"/>
                  </a:lnTo>
                  <a:lnTo>
                    <a:pt x="234696" y="85344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/>
          <p:cNvSpPr txBox="1"/>
          <p:nvPr/>
        </p:nvSpPr>
        <p:spPr>
          <a:xfrm>
            <a:off x="4209859" y="5665572"/>
            <a:ext cx="150495" cy="6997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Application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4581144" y="2453640"/>
            <a:ext cx="948055" cy="676910"/>
            <a:chOff x="4581144" y="2453640"/>
            <a:chExt cx="948055" cy="676910"/>
          </a:xfrm>
        </p:grpSpPr>
        <p:sp>
          <p:nvSpPr>
            <p:cNvPr id="67" name="object 67"/>
            <p:cNvSpPr/>
            <p:nvPr/>
          </p:nvSpPr>
          <p:spPr>
            <a:xfrm>
              <a:off x="4587239" y="2459736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4" h="664844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581144" y="2453640"/>
              <a:ext cx="948055" cy="676910"/>
            </a:xfrm>
            <a:custGeom>
              <a:avLst/>
              <a:gdLst/>
              <a:ahLst/>
              <a:cxnLst/>
              <a:rect l="l" t="t" r="r" b="b"/>
              <a:pathLst>
                <a:path w="948054" h="676910">
                  <a:moveTo>
                    <a:pt x="947928" y="374904"/>
                  </a:moveTo>
                  <a:lnTo>
                    <a:pt x="947928" y="304800"/>
                  </a:lnTo>
                  <a:lnTo>
                    <a:pt x="944880" y="286512"/>
                  </a:lnTo>
                  <a:lnTo>
                    <a:pt x="938784" y="271272"/>
                  </a:lnTo>
                  <a:lnTo>
                    <a:pt x="926592" y="237744"/>
                  </a:lnTo>
                  <a:lnTo>
                    <a:pt x="890016" y="176784"/>
                  </a:lnTo>
                  <a:lnTo>
                    <a:pt x="841248" y="124968"/>
                  </a:lnTo>
                  <a:lnTo>
                    <a:pt x="810768" y="100584"/>
                  </a:lnTo>
                  <a:lnTo>
                    <a:pt x="777240" y="79248"/>
                  </a:lnTo>
                  <a:lnTo>
                    <a:pt x="740664" y="57912"/>
                  </a:lnTo>
                  <a:lnTo>
                    <a:pt x="701040" y="42672"/>
                  </a:lnTo>
                  <a:lnTo>
                    <a:pt x="658368" y="27432"/>
                  </a:lnTo>
                  <a:lnTo>
                    <a:pt x="615696" y="15240"/>
                  </a:lnTo>
                  <a:lnTo>
                    <a:pt x="524256" y="3048"/>
                  </a:lnTo>
                  <a:lnTo>
                    <a:pt x="475488" y="0"/>
                  </a:lnTo>
                  <a:lnTo>
                    <a:pt x="426720" y="3048"/>
                  </a:lnTo>
                  <a:lnTo>
                    <a:pt x="377952" y="9144"/>
                  </a:lnTo>
                  <a:lnTo>
                    <a:pt x="335280" y="15240"/>
                  </a:lnTo>
                  <a:lnTo>
                    <a:pt x="289560" y="27432"/>
                  </a:lnTo>
                  <a:lnTo>
                    <a:pt x="210312" y="57912"/>
                  </a:lnTo>
                  <a:lnTo>
                    <a:pt x="173736" y="79248"/>
                  </a:lnTo>
                  <a:lnTo>
                    <a:pt x="140208" y="100584"/>
                  </a:lnTo>
                  <a:lnTo>
                    <a:pt x="109728" y="124968"/>
                  </a:lnTo>
                  <a:lnTo>
                    <a:pt x="57912" y="176784"/>
                  </a:lnTo>
                  <a:lnTo>
                    <a:pt x="21336" y="237744"/>
                  </a:lnTo>
                  <a:lnTo>
                    <a:pt x="6096" y="286512"/>
                  </a:lnTo>
                  <a:lnTo>
                    <a:pt x="3048" y="304800"/>
                  </a:lnTo>
                  <a:lnTo>
                    <a:pt x="0" y="320040"/>
                  </a:lnTo>
                  <a:lnTo>
                    <a:pt x="0" y="356616"/>
                  </a:lnTo>
                  <a:lnTo>
                    <a:pt x="3048" y="374904"/>
                  </a:lnTo>
                  <a:lnTo>
                    <a:pt x="6096" y="390144"/>
                  </a:lnTo>
                  <a:lnTo>
                    <a:pt x="9144" y="408432"/>
                  </a:lnTo>
                  <a:lnTo>
                    <a:pt x="9144" y="338328"/>
                  </a:lnTo>
                  <a:lnTo>
                    <a:pt x="12192" y="323088"/>
                  </a:lnTo>
                  <a:lnTo>
                    <a:pt x="12192" y="304800"/>
                  </a:lnTo>
                  <a:lnTo>
                    <a:pt x="15240" y="289560"/>
                  </a:lnTo>
                  <a:lnTo>
                    <a:pt x="18288" y="281940"/>
                  </a:lnTo>
                  <a:lnTo>
                    <a:pt x="18288" y="274320"/>
                  </a:lnTo>
                  <a:lnTo>
                    <a:pt x="30480" y="240792"/>
                  </a:lnTo>
                  <a:lnTo>
                    <a:pt x="30480" y="243840"/>
                  </a:lnTo>
                  <a:lnTo>
                    <a:pt x="45720" y="213360"/>
                  </a:lnTo>
                  <a:lnTo>
                    <a:pt x="67056" y="182880"/>
                  </a:lnTo>
                  <a:lnTo>
                    <a:pt x="88392" y="155448"/>
                  </a:lnTo>
                  <a:lnTo>
                    <a:pt x="88392" y="158496"/>
                  </a:lnTo>
                  <a:lnTo>
                    <a:pt x="115824" y="131064"/>
                  </a:lnTo>
                  <a:lnTo>
                    <a:pt x="213360" y="67056"/>
                  </a:lnTo>
                  <a:lnTo>
                    <a:pt x="292608" y="36576"/>
                  </a:lnTo>
                  <a:lnTo>
                    <a:pt x="335280" y="27432"/>
                  </a:lnTo>
                  <a:lnTo>
                    <a:pt x="381000" y="18288"/>
                  </a:lnTo>
                  <a:lnTo>
                    <a:pt x="426720" y="12192"/>
                  </a:lnTo>
                  <a:lnTo>
                    <a:pt x="521208" y="12192"/>
                  </a:lnTo>
                  <a:lnTo>
                    <a:pt x="569976" y="18288"/>
                  </a:lnTo>
                  <a:lnTo>
                    <a:pt x="569976" y="18897"/>
                  </a:lnTo>
                  <a:lnTo>
                    <a:pt x="612648" y="27432"/>
                  </a:lnTo>
                  <a:lnTo>
                    <a:pt x="655320" y="36576"/>
                  </a:lnTo>
                  <a:lnTo>
                    <a:pt x="697992" y="51816"/>
                  </a:lnTo>
                  <a:lnTo>
                    <a:pt x="697992" y="52988"/>
                  </a:lnTo>
                  <a:lnTo>
                    <a:pt x="734568" y="67056"/>
                  </a:lnTo>
                  <a:lnTo>
                    <a:pt x="771144" y="88392"/>
                  </a:lnTo>
                  <a:lnTo>
                    <a:pt x="804672" y="109728"/>
                  </a:lnTo>
                  <a:lnTo>
                    <a:pt x="804672" y="111861"/>
                  </a:lnTo>
                  <a:lnTo>
                    <a:pt x="832104" y="131064"/>
                  </a:lnTo>
                  <a:lnTo>
                    <a:pt x="859536" y="158496"/>
                  </a:lnTo>
                  <a:lnTo>
                    <a:pt x="859536" y="155448"/>
                  </a:lnTo>
                  <a:lnTo>
                    <a:pt x="883920" y="182880"/>
                  </a:lnTo>
                  <a:lnTo>
                    <a:pt x="902208" y="213360"/>
                  </a:lnTo>
                  <a:lnTo>
                    <a:pt x="917448" y="243840"/>
                  </a:lnTo>
                  <a:lnTo>
                    <a:pt x="917448" y="240792"/>
                  </a:lnTo>
                  <a:lnTo>
                    <a:pt x="929640" y="274320"/>
                  </a:lnTo>
                  <a:lnTo>
                    <a:pt x="935736" y="304800"/>
                  </a:lnTo>
                  <a:lnTo>
                    <a:pt x="938784" y="323088"/>
                  </a:lnTo>
                  <a:lnTo>
                    <a:pt x="938784" y="408432"/>
                  </a:lnTo>
                  <a:lnTo>
                    <a:pt x="944880" y="390144"/>
                  </a:lnTo>
                  <a:lnTo>
                    <a:pt x="947928" y="374904"/>
                  </a:lnTo>
                  <a:close/>
                </a:path>
                <a:path w="948054" h="676910">
                  <a:moveTo>
                    <a:pt x="21336" y="405384"/>
                  </a:moveTo>
                  <a:lnTo>
                    <a:pt x="15240" y="387096"/>
                  </a:lnTo>
                  <a:lnTo>
                    <a:pt x="12192" y="371856"/>
                  </a:lnTo>
                  <a:lnTo>
                    <a:pt x="12192" y="356616"/>
                  </a:lnTo>
                  <a:lnTo>
                    <a:pt x="9144" y="338328"/>
                  </a:lnTo>
                  <a:lnTo>
                    <a:pt x="9144" y="408432"/>
                  </a:lnTo>
                  <a:lnTo>
                    <a:pt x="18288" y="431292"/>
                  </a:lnTo>
                  <a:lnTo>
                    <a:pt x="18288" y="405384"/>
                  </a:lnTo>
                  <a:lnTo>
                    <a:pt x="21336" y="405384"/>
                  </a:lnTo>
                  <a:close/>
                </a:path>
                <a:path w="948054" h="676910">
                  <a:moveTo>
                    <a:pt x="21336" y="274320"/>
                  </a:moveTo>
                  <a:lnTo>
                    <a:pt x="18288" y="274320"/>
                  </a:lnTo>
                  <a:lnTo>
                    <a:pt x="18288" y="281940"/>
                  </a:lnTo>
                  <a:lnTo>
                    <a:pt x="21336" y="274320"/>
                  </a:lnTo>
                  <a:close/>
                </a:path>
                <a:path w="948054" h="676910">
                  <a:moveTo>
                    <a:pt x="569976" y="670560"/>
                  </a:moveTo>
                  <a:lnTo>
                    <a:pt x="569976" y="658368"/>
                  </a:lnTo>
                  <a:lnTo>
                    <a:pt x="521208" y="664464"/>
                  </a:lnTo>
                  <a:lnTo>
                    <a:pt x="426720" y="664464"/>
                  </a:lnTo>
                  <a:lnTo>
                    <a:pt x="335280" y="652272"/>
                  </a:lnTo>
                  <a:lnTo>
                    <a:pt x="292608" y="640080"/>
                  </a:lnTo>
                  <a:lnTo>
                    <a:pt x="213360" y="609600"/>
                  </a:lnTo>
                  <a:lnTo>
                    <a:pt x="179832" y="591312"/>
                  </a:lnTo>
                  <a:lnTo>
                    <a:pt x="146304" y="569976"/>
                  </a:lnTo>
                  <a:lnTo>
                    <a:pt x="115824" y="545592"/>
                  </a:lnTo>
                  <a:lnTo>
                    <a:pt x="45720" y="466344"/>
                  </a:lnTo>
                  <a:lnTo>
                    <a:pt x="18288" y="405384"/>
                  </a:lnTo>
                  <a:lnTo>
                    <a:pt x="18288" y="431292"/>
                  </a:lnTo>
                  <a:lnTo>
                    <a:pt x="36576" y="469392"/>
                  </a:lnTo>
                  <a:lnTo>
                    <a:pt x="82296" y="527304"/>
                  </a:lnTo>
                  <a:lnTo>
                    <a:pt x="109728" y="554736"/>
                  </a:lnTo>
                  <a:lnTo>
                    <a:pt x="140208" y="579120"/>
                  </a:lnTo>
                  <a:lnTo>
                    <a:pt x="173736" y="600456"/>
                  </a:lnTo>
                  <a:lnTo>
                    <a:pt x="210312" y="618744"/>
                  </a:lnTo>
                  <a:lnTo>
                    <a:pt x="249936" y="637032"/>
                  </a:lnTo>
                  <a:lnTo>
                    <a:pt x="289560" y="649224"/>
                  </a:lnTo>
                  <a:lnTo>
                    <a:pt x="335280" y="661416"/>
                  </a:lnTo>
                  <a:lnTo>
                    <a:pt x="377952" y="670560"/>
                  </a:lnTo>
                  <a:lnTo>
                    <a:pt x="475488" y="676656"/>
                  </a:lnTo>
                  <a:lnTo>
                    <a:pt x="524256" y="673608"/>
                  </a:lnTo>
                  <a:lnTo>
                    <a:pt x="569976" y="670560"/>
                  </a:lnTo>
                  <a:close/>
                </a:path>
                <a:path w="948054" h="676910">
                  <a:moveTo>
                    <a:pt x="569976" y="18897"/>
                  </a:moveTo>
                  <a:lnTo>
                    <a:pt x="569976" y="18288"/>
                  </a:lnTo>
                  <a:lnTo>
                    <a:pt x="566928" y="18288"/>
                  </a:lnTo>
                  <a:lnTo>
                    <a:pt x="569976" y="18897"/>
                  </a:lnTo>
                  <a:close/>
                </a:path>
                <a:path w="948054" h="676910">
                  <a:moveTo>
                    <a:pt x="697992" y="637902"/>
                  </a:moveTo>
                  <a:lnTo>
                    <a:pt x="697992" y="624840"/>
                  </a:lnTo>
                  <a:lnTo>
                    <a:pt x="655320" y="640080"/>
                  </a:lnTo>
                  <a:lnTo>
                    <a:pt x="612648" y="652272"/>
                  </a:lnTo>
                  <a:lnTo>
                    <a:pt x="566928" y="658368"/>
                  </a:lnTo>
                  <a:lnTo>
                    <a:pt x="569976" y="658368"/>
                  </a:lnTo>
                  <a:lnTo>
                    <a:pt x="569976" y="670560"/>
                  </a:lnTo>
                  <a:lnTo>
                    <a:pt x="615696" y="661416"/>
                  </a:lnTo>
                  <a:lnTo>
                    <a:pt x="697992" y="637902"/>
                  </a:lnTo>
                  <a:close/>
                </a:path>
                <a:path w="948054" h="676910">
                  <a:moveTo>
                    <a:pt x="697992" y="52988"/>
                  </a:moveTo>
                  <a:lnTo>
                    <a:pt x="697992" y="51816"/>
                  </a:lnTo>
                  <a:lnTo>
                    <a:pt x="694944" y="51816"/>
                  </a:lnTo>
                  <a:lnTo>
                    <a:pt x="697992" y="52988"/>
                  </a:lnTo>
                  <a:close/>
                </a:path>
                <a:path w="948054" h="676910">
                  <a:moveTo>
                    <a:pt x="804672" y="582999"/>
                  </a:moveTo>
                  <a:lnTo>
                    <a:pt x="804672" y="569976"/>
                  </a:lnTo>
                  <a:lnTo>
                    <a:pt x="771144" y="591312"/>
                  </a:lnTo>
                  <a:lnTo>
                    <a:pt x="734568" y="609600"/>
                  </a:lnTo>
                  <a:lnTo>
                    <a:pt x="694944" y="624840"/>
                  </a:lnTo>
                  <a:lnTo>
                    <a:pt x="697992" y="624840"/>
                  </a:lnTo>
                  <a:lnTo>
                    <a:pt x="697992" y="637902"/>
                  </a:lnTo>
                  <a:lnTo>
                    <a:pt x="701040" y="637032"/>
                  </a:lnTo>
                  <a:lnTo>
                    <a:pt x="740664" y="618744"/>
                  </a:lnTo>
                  <a:lnTo>
                    <a:pt x="777240" y="600456"/>
                  </a:lnTo>
                  <a:lnTo>
                    <a:pt x="804672" y="582999"/>
                  </a:lnTo>
                  <a:close/>
                </a:path>
                <a:path w="948054" h="676910">
                  <a:moveTo>
                    <a:pt x="804672" y="111861"/>
                  </a:moveTo>
                  <a:lnTo>
                    <a:pt x="804672" y="109728"/>
                  </a:lnTo>
                  <a:lnTo>
                    <a:pt x="801624" y="109728"/>
                  </a:lnTo>
                  <a:lnTo>
                    <a:pt x="804672" y="111861"/>
                  </a:lnTo>
                  <a:close/>
                </a:path>
                <a:path w="948054" h="676910">
                  <a:moveTo>
                    <a:pt x="938784" y="408432"/>
                  </a:moveTo>
                  <a:lnTo>
                    <a:pt x="938784" y="356616"/>
                  </a:lnTo>
                  <a:lnTo>
                    <a:pt x="932688" y="387096"/>
                  </a:lnTo>
                  <a:lnTo>
                    <a:pt x="929640" y="405384"/>
                  </a:lnTo>
                  <a:lnTo>
                    <a:pt x="917448" y="435864"/>
                  </a:lnTo>
                  <a:lnTo>
                    <a:pt x="883920" y="493776"/>
                  </a:lnTo>
                  <a:lnTo>
                    <a:pt x="832104" y="545592"/>
                  </a:lnTo>
                  <a:lnTo>
                    <a:pt x="801624" y="569976"/>
                  </a:lnTo>
                  <a:lnTo>
                    <a:pt x="804672" y="569976"/>
                  </a:lnTo>
                  <a:lnTo>
                    <a:pt x="804672" y="582999"/>
                  </a:lnTo>
                  <a:lnTo>
                    <a:pt x="810768" y="579120"/>
                  </a:lnTo>
                  <a:lnTo>
                    <a:pt x="841248" y="554736"/>
                  </a:lnTo>
                  <a:lnTo>
                    <a:pt x="868680" y="527304"/>
                  </a:lnTo>
                  <a:lnTo>
                    <a:pt x="911352" y="469392"/>
                  </a:lnTo>
                  <a:lnTo>
                    <a:pt x="926592" y="438912"/>
                  </a:lnTo>
                  <a:lnTo>
                    <a:pt x="938784" y="408432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9" name="object 69"/>
          <p:cNvSpPr txBox="1"/>
          <p:nvPr/>
        </p:nvSpPr>
        <p:spPr>
          <a:xfrm>
            <a:off x="4803144" y="2547621"/>
            <a:ext cx="500380" cy="4775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065" marR="5080">
              <a:lnSpc>
                <a:spcPct val="104200"/>
              </a:lnSpc>
              <a:spcBef>
                <a:spcPts val="8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</a:t>
            </a:r>
            <a:r>
              <a:rPr dirty="0" sz="95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5907024" y="2450592"/>
            <a:ext cx="948055" cy="673735"/>
            <a:chOff x="5907024" y="2450592"/>
            <a:chExt cx="948055" cy="673735"/>
          </a:xfrm>
        </p:grpSpPr>
        <p:sp>
          <p:nvSpPr>
            <p:cNvPr id="71" name="object 71"/>
            <p:cNvSpPr/>
            <p:nvPr/>
          </p:nvSpPr>
          <p:spPr>
            <a:xfrm>
              <a:off x="5910072" y="2456687"/>
              <a:ext cx="939165" cy="661670"/>
            </a:xfrm>
            <a:custGeom>
              <a:avLst/>
              <a:gdLst/>
              <a:ahLst/>
              <a:cxnLst/>
              <a:rect l="l" t="t" r="r" b="b"/>
              <a:pathLst>
                <a:path w="939165" h="661669">
                  <a:moveTo>
                    <a:pt x="938783" y="329183"/>
                  </a:moveTo>
                  <a:lnTo>
                    <a:pt x="935623" y="290595"/>
                  </a:lnTo>
                  <a:lnTo>
                    <a:pt x="926378" y="253366"/>
                  </a:lnTo>
                  <a:lnTo>
                    <a:pt x="911401" y="217736"/>
                  </a:lnTo>
                  <a:lnTo>
                    <a:pt x="891046" y="183946"/>
                  </a:lnTo>
                  <a:lnTo>
                    <a:pt x="865666" y="152235"/>
                  </a:lnTo>
                  <a:lnTo>
                    <a:pt x="835614" y="122844"/>
                  </a:lnTo>
                  <a:lnTo>
                    <a:pt x="801242" y="96011"/>
                  </a:lnTo>
                  <a:lnTo>
                    <a:pt x="762906" y="71979"/>
                  </a:lnTo>
                  <a:lnTo>
                    <a:pt x="720957" y="50985"/>
                  </a:lnTo>
                  <a:lnTo>
                    <a:pt x="675749" y="33270"/>
                  </a:lnTo>
                  <a:lnTo>
                    <a:pt x="627635" y="19074"/>
                  </a:lnTo>
                  <a:lnTo>
                    <a:pt x="576969" y="8637"/>
                  </a:lnTo>
                  <a:lnTo>
                    <a:pt x="524103" y="2199"/>
                  </a:lnTo>
                  <a:lnTo>
                    <a:pt x="469391" y="0"/>
                  </a:lnTo>
                  <a:lnTo>
                    <a:pt x="414680" y="2199"/>
                  </a:lnTo>
                  <a:lnTo>
                    <a:pt x="361814" y="8637"/>
                  </a:lnTo>
                  <a:lnTo>
                    <a:pt x="311148" y="19074"/>
                  </a:lnTo>
                  <a:lnTo>
                    <a:pt x="263034" y="33270"/>
                  </a:lnTo>
                  <a:lnTo>
                    <a:pt x="217826" y="50985"/>
                  </a:lnTo>
                  <a:lnTo>
                    <a:pt x="175877" y="71979"/>
                  </a:lnTo>
                  <a:lnTo>
                    <a:pt x="137540" y="96011"/>
                  </a:lnTo>
                  <a:lnTo>
                    <a:pt x="103169" y="122844"/>
                  </a:lnTo>
                  <a:lnTo>
                    <a:pt x="73117" y="152235"/>
                  </a:lnTo>
                  <a:lnTo>
                    <a:pt x="47737" y="183946"/>
                  </a:lnTo>
                  <a:lnTo>
                    <a:pt x="27382" y="217736"/>
                  </a:lnTo>
                  <a:lnTo>
                    <a:pt x="12405" y="253366"/>
                  </a:lnTo>
                  <a:lnTo>
                    <a:pt x="3160" y="290595"/>
                  </a:lnTo>
                  <a:lnTo>
                    <a:pt x="0" y="329183"/>
                  </a:lnTo>
                  <a:lnTo>
                    <a:pt x="3160" y="368380"/>
                  </a:lnTo>
                  <a:lnTo>
                    <a:pt x="12405" y="406130"/>
                  </a:lnTo>
                  <a:lnTo>
                    <a:pt x="27382" y="442201"/>
                  </a:lnTo>
                  <a:lnTo>
                    <a:pt x="47737" y="476358"/>
                  </a:lnTo>
                  <a:lnTo>
                    <a:pt x="73117" y="508370"/>
                  </a:lnTo>
                  <a:lnTo>
                    <a:pt x="103169" y="538003"/>
                  </a:lnTo>
                  <a:lnTo>
                    <a:pt x="137540" y="565022"/>
                  </a:lnTo>
                  <a:lnTo>
                    <a:pt x="175877" y="589197"/>
                  </a:lnTo>
                  <a:lnTo>
                    <a:pt x="217826" y="610292"/>
                  </a:lnTo>
                  <a:lnTo>
                    <a:pt x="263034" y="628074"/>
                  </a:lnTo>
                  <a:lnTo>
                    <a:pt x="311148" y="642311"/>
                  </a:lnTo>
                  <a:lnTo>
                    <a:pt x="361814" y="652769"/>
                  </a:lnTo>
                  <a:lnTo>
                    <a:pt x="414680" y="659215"/>
                  </a:lnTo>
                  <a:lnTo>
                    <a:pt x="469391" y="661415"/>
                  </a:lnTo>
                  <a:lnTo>
                    <a:pt x="524103" y="659215"/>
                  </a:lnTo>
                  <a:lnTo>
                    <a:pt x="576969" y="652769"/>
                  </a:lnTo>
                  <a:lnTo>
                    <a:pt x="627635" y="642311"/>
                  </a:lnTo>
                  <a:lnTo>
                    <a:pt x="675749" y="628074"/>
                  </a:lnTo>
                  <a:lnTo>
                    <a:pt x="720957" y="610292"/>
                  </a:lnTo>
                  <a:lnTo>
                    <a:pt x="762906" y="589197"/>
                  </a:lnTo>
                  <a:lnTo>
                    <a:pt x="801242" y="565022"/>
                  </a:lnTo>
                  <a:lnTo>
                    <a:pt x="835614" y="538003"/>
                  </a:lnTo>
                  <a:lnTo>
                    <a:pt x="865666" y="508370"/>
                  </a:lnTo>
                  <a:lnTo>
                    <a:pt x="891046" y="476358"/>
                  </a:lnTo>
                  <a:lnTo>
                    <a:pt x="911401" y="442201"/>
                  </a:lnTo>
                  <a:lnTo>
                    <a:pt x="926378" y="406130"/>
                  </a:lnTo>
                  <a:lnTo>
                    <a:pt x="935623" y="368380"/>
                  </a:lnTo>
                  <a:lnTo>
                    <a:pt x="938783" y="329183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5907024" y="2450592"/>
              <a:ext cx="948055" cy="673735"/>
            </a:xfrm>
            <a:custGeom>
              <a:avLst/>
              <a:gdLst/>
              <a:ahLst/>
              <a:cxnLst/>
              <a:rect l="l" t="t" r="r" b="b"/>
              <a:pathLst>
                <a:path w="948054" h="673735">
                  <a:moveTo>
                    <a:pt x="947928" y="353568"/>
                  </a:moveTo>
                  <a:lnTo>
                    <a:pt x="947928" y="320040"/>
                  </a:lnTo>
                  <a:lnTo>
                    <a:pt x="944880" y="301752"/>
                  </a:lnTo>
                  <a:lnTo>
                    <a:pt x="941832" y="286512"/>
                  </a:lnTo>
                  <a:lnTo>
                    <a:pt x="938784" y="268224"/>
                  </a:lnTo>
                  <a:lnTo>
                    <a:pt x="911352" y="204216"/>
                  </a:lnTo>
                  <a:lnTo>
                    <a:pt x="865632" y="146304"/>
                  </a:lnTo>
                  <a:lnTo>
                    <a:pt x="807720" y="97536"/>
                  </a:lnTo>
                  <a:lnTo>
                    <a:pt x="774192" y="76200"/>
                  </a:lnTo>
                  <a:lnTo>
                    <a:pt x="737616" y="57912"/>
                  </a:lnTo>
                  <a:lnTo>
                    <a:pt x="697992" y="39624"/>
                  </a:lnTo>
                  <a:lnTo>
                    <a:pt x="658368" y="24384"/>
                  </a:lnTo>
                  <a:lnTo>
                    <a:pt x="612648" y="15240"/>
                  </a:lnTo>
                  <a:lnTo>
                    <a:pt x="569976" y="6096"/>
                  </a:lnTo>
                  <a:lnTo>
                    <a:pt x="521208" y="0"/>
                  </a:lnTo>
                  <a:lnTo>
                    <a:pt x="423672" y="0"/>
                  </a:lnTo>
                  <a:lnTo>
                    <a:pt x="377952" y="6096"/>
                  </a:lnTo>
                  <a:lnTo>
                    <a:pt x="332232" y="15240"/>
                  </a:lnTo>
                  <a:lnTo>
                    <a:pt x="289560" y="24384"/>
                  </a:lnTo>
                  <a:lnTo>
                    <a:pt x="246888" y="39624"/>
                  </a:lnTo>
                  <a:lnTo>
                    <a:pt x="207264" y="57912"/>
                  </a:lnTo>
                  <a:lnTo>
                    <a:pt x="170688" y="76200"/>
                  </a:lnTo>
                  <a:lnTo>
                    <a:pt x="137160" y="97536"/>
                  </a:lnTo>
                  <a:lnTo>
                    <a:pt x="106680" y="121920"/>
                  </a:lnTo>
                  <a:lnTo>
                    <a:pt x="54864" y="176784"/>
                  </a:lnTo>
                  <a:lnTo>
                    <a:pt x="21336" y="234696"/>
                  </a:lnTo>
                  <a:lnTo>
                    <a:pt x="3048" y="286512"/>
                  </a:lnTo>
                  <a:lnTo>
                    <a:pt x="0" y="301752"/>
                  </a:lnTo>
                  <a:lnTo>
                    <a:pt x="0" y="371856"/>
                  </a:lnTo>
                  <a:lnTo>
                    <a:pt x="3048" y="387096"/>
                  </a:lnTo>
                  <a:lnTo>
                    <a:pt x="9144" y="405384"/>
                  </a:lnTo>
                  <a:lnTo>
                    <a:pt x="9144" y="320040"/>
                  </a:lnTo>
                  <a:lnTo>
                    <a:pt x="12192" y="304800"/>
                  </a:lnTo>
                  <a:lnTo>
                    <a:pt x="30480" y="240792"/>
                  </a:lnTo>
                  <a:lnTo>
                    <a:pt x="64008" y="182880"/>
                  </a:lnTo>
                  <a:lnTo>
                    <a:pt x="115824" y="128016"/>
                  </a:lnTo>
                  <a:lnTo>
                    <a:pt x="115824" y="131064"/>
                  </a:lnTo>
                  <a:lnTo>
                    <a:pt x="143256" y="106680"/>
                  </a:lnTo>
                  <a:lnTo>
                    <a:pt x="176784" y="85344"/>
                  </a:lnTo>
                  <a:lnTo>
                    <a:pt x="213360" y="67056"/>
                  </a:lnTo>
                  <a:lnTo>
                    <a:pt x="249936" y="50174"/>
                  </a:lnTo>
                  <a:lnTo>
                    <a:pt x="249936" y="48768"/>
                  </a:lnTo>
                  <a:lnTo>
                    <a:pt x="335280" y="24384"/>
                  </a:lnTo>
                  <a:lnTo>
                    <a:pt x="377952" y="15849"/>
                  </a:lnTo>
                  <a:lnTo>
                    <a:pt x="377952" y="15240"/>
                  </a:lnTo>
                  <a:lnTo>
                    <a:pt x="426720" y="12192"/>
                  </a:lnTo>
                  <a:lnTo>
                    <a:pt x="472440" y="9144"/>
                  </a:lnTo>
                  <a:lnTo>
                    <a:pt x="521208" y="12192"/>
                  </a:lnTo>
                  <a:lnTo>
                    <a:pt x="566928" y="15240"/>
                  </a:lnTo>
                  <a:lnTo>
                    <a:pt x="612648" y="24384"/>
                  </a:lnTo>
                  <a:lnTo>
                    <a:pt x="655320" y="36576"/>
                  </a:lnTo>
                  <a:lnTo>
                    <a:pt x="694944" y="48768"/>
                  </a:lnTo>
                  <a:lnTo>
                    <a:pt x="734568" y="67056"/>
                  </a:lnTo>
                  <a:lnTo>
                    <a:pt x="768096" y="85344"/>
                  </a:lnTo>
                  <a:lnTo>
                    <a:pt x="801624" y="106680"/>
                  </a:lnTo>
                  <a:lnTo>
                    <a:pt x="832104" y="131064"/>
                  </a:lnTo>
                  <a:lnTo>
                    <a:pt x="832104" y="128016"/>
                  </a:lnTo>
                  <a:lnTo>
                    <a:pt x="859536" y="155448"/>
                  </a:lnTo>
                  <a:lnTo>
                    <a:pt x="902208" y="210312"/>
                  </a:lnTo>
                  <a:lnTo>
                    <a:pt x="917448" y="240792"/>
                  </a:lnTo>
                  <a:lnTo>
                    <a:pt x="926592" y="271272"/>
                  </a:lnTo>
                  <a:lnTo>
                    <a:pt x="932688" y="286512"/>
                  </a:lnTo>
                  <a:lnTo>
                    <a:pt x="935736" y="304800"/>
                  </a:lnTo>
                  <a:lnTo>
                    <a:pt x="935736" y="320040"/>
                  </a:lnTo>
                  <a:lnTo>
                    <a:pt x="938530" y="336804"/>
                  </a:lnTo>
                  <a:lnTo>
                    <a:pt x="938784" y="335280"/>
                  </a:lnTo>
                  <a:lnTo>
                    <a:pt x="938784" y="405384"/>
                  </a:lnTo>
                  <a:lnTo>
                    <a:pt x="941832" y="387096"/>
                  </a:lnTo>
                  <a:lnTo>
                    <a:pt x="944880" y="371856"/>
                  </a:lnTo>
                  <a:lnTo>
                    <a:pt x="947928" y="353568"/>
                  </a:lnTo>
                  <a:close/>
                </a:path>
                <a:path w="948054" h="673735">
                  <a:moveTo>
                    <a:pt x="252984" y="624840"/>
                  </a:moveTo>
                  <a:lnTo>
                    <a:pt x="213360" y="606552"/>
                  </a:lnTo>
                  <a:lnTo>
                    <a:pt x="176784" y="588264"/>
                  </a:lnTo>
                  <a:lnTo>
                    <a:pt x="143256" y="566928"/>
                  </a:lnTo>
                  <a:lnTo>
                    <a:pt x="115824" y="542544"/>
                  </a:lnTo>
                  <a:lnTo>
                    <a:pt x="115824" y="545592"/>
                  </a:lnTo>
                  <a:lnTo>
                    <a:pt x="88392" y="518160"/>
                  </a:lnTo>
                  <a:lnTo>
                    <a:pt x="64008" y="490728"/>
                  </a:lnTo>
                  <a:lnTo>
                    <a:pt x="64008" y="493776"/>
                  </a:lnTo>
                  <a:lnTo>
                    <a:pt x="30480" y="432816"/>
                  </a:lnTo>
                  <a:lnTo>
                    <a:pt x="15240" y="387096"/>
                  </a:lnTo>
                  <a:lnTo>
                    <a:pt x="12192" y="368808"/>
                  </a:lnTo>
                  <a:lnTo>
                    <a:pt x="9144" y="353568"/>
                  </a:lnTo>
                  <a:lnTo>
                    <a:pt x="9144" y="405384"/>
                  </a:lnTo>
                  <a:lnTo>
                    <a:pt x="21336" y="438912"/>
                  </a:lnTo>
                  <a:lnTo>
                    <a:pt x="54864" y="499872"/>
                  </a:lnTo>
                  <a:lnTo>
                    <a:pt x="106680" y="551688"/>
                  </a:lnTo>
                  <a:lnTo>
                    <a:pt x="137160" y="576072"/>
                  </a:lnTo>
                  <a:lnTo>
                    <a:pt x="170688" y="597408"/>
                  </a:lnTo>
                  <a:lnTo>
                    <a:pt x="207264" y="615696"/>
                  </a:lnTo>
                  <a:lnTo>
                    <a:pt x="246888" y="633984"/>
                  </a:lnTo>
                  <a:lnTo>
                    <a:pt x="249936" y="635072"/>
                  </a:lnTo>
                  <a:lnTo>
                    <a:pt x="249936" y="624840"/>
                  </a:lnTo>
                  <a:lnTo>
                    <a:pt x="252984" y="624840"/>
                  </a:lnTo>
                  <a:close/>
                </a:path>
                <a:path w="948054" h="673735">
                  <a:moveTo>
                    <a:pt x="252984" y="48768"/>
                  </a:moveTo>
                  <a:lnTo>
                    <a:pt x="249936" y="48768"/>
                  </a:lnTo>
                  <a:lnTo>
                    <a:pt x="249936" y="50174"/>
                  </a:lnTo>
                  <a:lnTo>
                    <a:pt x="252984" y="48768"/>
                  </a:lnTo>
                  <a:close/>
                </a:path>
                <a:path w="948054" h="673735">
                  <a:moveTo>
                    <a:pt x="381000" y="658368"/>
                  </a:moveTo>
                  <a:lnTo>
                    <a:pt x="335280" y="649224"/>
                  </a:lnTo>
                  <a:lnTo>
                    <a:pt x="249936" y="624840"/>
                  </a:lnTo>
                  <a:lnTo>
                    <a:pt x="249936" y="635072"/>
                  </a:lnTo>
                  <a:lnTo>
                    <a:pt x="289560" y="649224"/>
                  </a:lnTo>
                  <a:lnTo>
                    <a:pt x="332232" y="658368"/>
                  </a:lnTo>
                  <a:lnTo>
                    <a:pt x="377952" y="667512"/>
                  </a:lnTo>
                  <a:lnTo>
                    <a:pt x="377952" y="658368"/>
                  </a:lnTo>
                  <a:lnTo>
                    <a:pt x="381000" y="658368"/>
                  </a:lnTo>
                  <a:close/>
                </a:path>
                <a:path w="948054" h="673735">
                  <a:moveTo>
                    <a:pt x="381000" y="15240"/>
                  </a:moveTo>
                  <a:lnTo>
                    <a:pt x="377952" y="15240"/>
                  </a:lnTo>
                  <a:lnTo>
                    <a:pt x="377952" y="15849"/>
                  </a:lnTo>
                  <a:lnTo>
                    <a:pt x="381000" y="15240"/>
                  </a:lnTo>
                  <a:close/>
                </a:path>
                <a:path w="948054" h="673735">
                  <a:moveTo>
                    <a:pt x="938784" y="405384"/>
                  </a:moveTo>
                  <a:lnTo>
                    <a:pt x="938784" y="338328"/>
                  </a:lnTo>
                  <a:lnTo>
                    <a:pt x="938530" y="336804"/>
                  </a:lnTo>
                  <a:lnTo>
                    <a:pt x="935736" y="353568"/>
                  </a:lnTo>
                  <a:lnTo>
                    <a:pt x="935736" y="368808"/>
                  </a:lnTo>
                  <a:lnTo>
                    <a:pt x="932688" y="387096"/>
                  </a:lnTo>
                  <a:lnTo>
                    <a:pt x="926592" y="402336"/>
                  </a:lnTo>
                  <a:lnTo>
                    <a:pt x="917448" y="432816"/>
                  </a:lnTo>
                  <a:lnTo>
                    <a:pt x="902208" y="463296"/>
                  </a:lnTo>
                  <a:lnTo>
                    <a:pt x="880872" y="493776"/>
                  </a:lnTo>
                  <a:lnTo>
                    <a:pt x="880872" y="490728"/>
                  </a:lnTo>
                  <a:lnTo>
                    <a:pt x="859536" y="518160"/>
                  </a:lnTo>
                  <a:lnTo>
                    <a:pt x="832104" y="545592"/>
                  </a:lnTo>
                  <a:lnTo>
                    <a:pt x="832104" y="542544"/>
                  </a:lnTo>
                  <a:lnTo>
                    <a:pt x="801624" y="566928"/>
                  </a:lnTo>
                  <a:lnTo>
                    <a:pt x="768096" y="588264"/>
                  </a:lnTo>
                  <a:lnTo>
                    <a:pt x="734568" y="606552"/>
                  </a:lnTo>
                  <a:lnTo>
                    <a:pt x="694944" y="624840"/>
                  </a:lnTo>
                  <a:lnTo>
                    <a:pt x="655320" y="637032"/>
                  </a:lnTo>
                  <a:lnTo>
                    <a:pt x="612648" y="649224"/>
                  </a:lnTo>
                  <a:lnTo>
                    <a:pt x="566928" y="658368"/>
                  </a:lnTo>
                  <a:lnTo>
                    <a:pt x="521208" y="661416"/>
                  </a:lnTo>
                  <a:lnTo>
                    <a:pt x="472440" y="664464"/>
                  </a:lnTo>
                  <a:lnTo>
                    <a:pt x="426720" y="661416"/>
                  </a:lnTo>
                  <a:lnTo>
                    <a:pt x="377952" y="658368"/>
                  </a:lnTo>
                  <a:lnTo>
                    <a:pt x="377952" y="667512"/>
                  </a:lnTo>
                  <a:lnTo>
                    <a:pt x="423672" y="673608"/>
                  </a:lnTo>
                  <a:lnTo>
                    <a:pt x="521208" y="673608"/>
                  </a:lnTo>
                  <a:lnTo>
                    <a:pt x="569976" y="667512"/>
                  </a:lnTo>
                  <a:lnTo>
                    <a:pt x="612648" y="658368"/>
                  </a:lnTo>
                  <a:lnTo>
                    <a:pt x="658368" y="649224"/>
                  </a:lnTo>
                  <a:lnTo>
                    <a:pt x="697992" y="633984"/>
                  </a:lnTo>
                  <a:lnTo>
                    <a:pt x="737616" y="615696"/>
                  </a:lnTo>
                  <a:lnTo>
                    <a:pt x="774192" y="597408"/>
                  </a:lnTo>
                  <a:lnTo>
                    <a:pt x="807720" y="576072"/>
                  </a:lnTo>
                  <a:lnTo>
                    <a:pt x="838200" y="551688"/>
                  </a:lnTo>
                  <a:lnTo>
                    <a:pt x="890016" y="499872"/>
                  </a:lnTo>
                  <a:lnTo>
                    <a:pt x="926592" y="438912"/>
                  </a:lnTo>
                  <a:lnTo>
                    <a:pt x="938784" y="405384"/>
                  </a:lnTo>
                  <a:close/>
                </a:path>
                <a:path w="948054" h="673735">
                  <a:moveTo>
                    <a:pt x="938784" y="338328"/>
                  </a:moveTo>
                  <a:lnTo>
                    <a:pt x="938784" y="335280"/>
                  </a:lnTo>
                  <a:lnTo>
                    <a:pt x="938530" y="336804"/>
                  </a:lnTo>
                  <a:lnTo>
                    <a:pt x="938784" y="3383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/>
          <p:cNvSpPr txBox="1"/>
          <p:nvPr/>
        </p:nvSpPr>
        <p:spPr>
          <a:xfrm>
            <a:off x="6129024" y="2544573"/>
            <a:ext cx="500380" cy="4775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>
              <a:lnSpc>
                <a:spcPct val="104200"/>
              </a:lnSpc>
              <a:spcBef>
                <a:spcPts val="8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</a:t>
            </a:r>
            <a:r>
              <a:rPr dirty="0" sz="95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7245096" y="2450592"/>
            <a:ext cx="948055" cy="673735"/>
            <a:chOff x="7245096" y="2450592"/>
            <a:chExt cx="948055" cy="673735"/>
          </a:xfrm>
        </p:grpSpPr>
        <p:sp>
          <p:nvSpPr>
            <p:cNvPr id="75" name="object 75"/>
            <p:cNvSpPr/>
            <p:nvPr/>
          </p:nvSpPr>
          <p:spPr>
            <a:xfrm>
              <a:off x="7248144" y="2456687"/>
              <a:ext cx="939165" cy="661670"/>
            </a:xfrm>
            <a:custGeom>
              <a:avLst/>
              <a:gdLst/>
              <a:ahLst/>
              <a:cxnLst/>
              <a:rect l="l" t="t" r="r" b="b"/>
              <a:pathLst>
                <a:path w="939165" h="661669">
                  <a:moveTo>
                    <a:pt x="938783" y="329183"/>
                  </a:moveTo>
                  <a:lnTo>
                    <a:pt x="935623" y="290595"/>
                  </a:lnTo>
                  <a:lnTo>
                    <a:pt x="926378" y="253366"/>
                  </a:lnTo>
                  <a:lnTo>
                    <a:pt x="911401" y="217736"/>
                  </a:lnTo>
                  <a:lnTo>
                    <a:pt x="891046" y="183946"/>
                  </a:lnTo>
                  <a:lnTo>
                    <a:pt x="865666" y="152235"/>
                  </a:lnTo>
                  <a:lnTo>
                    <a:pt x="835614" y="122844"/>
                  </a:lnTo>
                  <a:lnTo>
                    <a:pt x="801242" y="96011"/>
                  </a:lnTo>
                  <a:lnTo>
                    <a:pt x="762906" y="71979"/>
                  </a:lnTo>
                  <a:lnTo>
                    <a:pt x="720957" y="50985"/>
                  </a:lnTo>
                  <a:lnTo>
                    <a:pt x="675749" y="33270"/>
                  </a:lnTo>
                  <a:lnTo>
                    <a:pt x="627635" y="19074"/>
                  </a:lnTo>
                  <a:lnTo>
                    <a:pt x="576969" y="8637"/>
                  </a:lnTo>
                  <a:lnTo>
                    <a:pt x="524103" y="2199"/>
                  </a:lnTo>
                  <a:lnTo>
                    <a:pt x="469391" y="0"/>
                  </a:lnTo>
                  <a:lnTo>
                    <a:pt x="414680" y="2199"/>
                  </a:lnTo>
                  <a:lnTo>
                    <a:pt x="361814" y="8637"/>
                  </a:lnTo>
                  <a:lnTo>
                    <a:pt x="311148" y="19074"/>
                  </a:lnTo>
                  <a:lnTo>
                    <a:pt x="263034" y="33270"/>
                  </a:lnTo>
                  <a:lnTo>
                    <a:pt x="217826" y="50985"/>
                  </a:lnTo>
                  <a:lnTo>
                    <a:pt x="175877" y="71979"/>
                  </a:lnTo>
                  <a:lnTo>
                    <a:pt x="137540" y="96011"/>
                  </a:lnTo>
                  <a:lnTo>
                    <a:pt x="103169" y="122844"/>
                  </a:lnTo>
                  <a:lnTo>
                    <a:pt x="73117" y="152235"/>
                  </a:lnTo>
                  <a:lnTo>
                    <a:pt x="47737" y="183946"/>
                  </a:lnTo>
                  <a:lnTo>
                    <a:pt x="27382" y="217736"/>
                  </a:lnTo>
                  <a:lnTo>
                    <a:pt x="12405" y="253366"/>
                  </a:lnTo>
                  <a:lnTo>
                    <a:pt x="3160" y="290595"/>
                  </a:lnTo>
                  <a:lnTo>
                    <a:pt x="0" y="329183"/>
                  </a:lnTo>
                  <a:lnTo>
                    <a:pt x="3160" y="368380"/>
                  </a:lnTo>
                  <a:lnTo>
                    <a:pt x="12405" y="406130"/>
                  </a:lnTo>
                  <a:lnTo>
                    <a:pt x="27382" y="442201"/>
                  </a:lnTo>
                  <a:lnTo>
                    <a:pt x="47737" y="476358"/>
                  </a:lnTo>
                  <a:lnTo>
                    <a:pt x="73117" y="508370"/>
                  </a:lnTo>
                  <a:lnTo>
                    <a:pt x="103169" y="538003"/>
                  </a:lnTo>
                  <a:lnTo>
                    <a:pt x="137540" y="565022"/>
                  </a:lnTo>
                  <a:lnTo>
                    <a:pt x="175877" y="589197"/>
                  </a:lnTo>
                  <a:lnTo>
                    <a:pt x="217826" y="610292"/>
                  </a:lnTo>
                  <a:lnTo>
                    <a:pt x="263034" y="628074"/>
                  </a:lnTo>
                  <a:lnTo>
                    <a:pt x="311148" y="642311"/>
                  </a:lnTo>
                  <a:lnTo>
                    <a:pt x="361814" y="652769"/>
                  </a:lnTo>
                  <a:lnTo>
                    <a:pt x="414680" y="659215"/>
                  </a:lnTo>
                  <a:lnTo>
                    <a:pt x="469391" y="661415"/>
                  </a:lnTo>
                  <a:lnTo>
                    <a:pt x="524103" y="659215"/>
                  </a:lnTo>
                  <a:lnTo>
                    <a:pt x="576969" y="652769"/>
                  </a:lnTo>
                  <a:lnTo>
                    <a:pt x="627635" y="642311"/>
                  </a:lnTo>
                  <a:lnTo>
                    <a:pt x="675749" y="628074"/>
                  </a:lnTo>
                  <a:lnTo>
                    <a:pt x="720957" y="610292"/>
                  </a:lnTo>
                  <a:lnTo>
                    <a:pt x="762906" y="589197"/>
                  </a:lnTo>
                  <a:lnTo>
                    <a:pt x="801242" y="565022"/>
                  </a:lnTo>
                  <a:lnTo>
                    <a:pt x="835614" y="538003"/>
                  </a:lnTo>
                  <a:lnTo>
                    <a:pt x="865666" y="508370"/>
                  </a:lnTo>
                  <a:lnTo>
                    <a:pt x="891046" y="476358"/>
                  </a:lnTo>
                  <a:lnTo>
                    <a:pt x="911401" y="442201"/>
                  </a:lnTo>
                  <a:lnTo>
                    <a:pt x="926378" y="406130"/>
                  </a:lnTo>
                  <a:lnTo>
                    <a:pt x="935623" y="368380"/>
                  </a:lnTo>
                  <a:lnTo>
                    <a:pt x="938783" y="329183"/>
                  </a:lnTo>
                  <a:close/>
                </a:path>
              </a:pathLst>
            </a:custGeom>
            <a:solidFill>
              <a:srgbClr val="00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7245096" y="2450592"/>
              <a:ext cx="948055" cy="673735"/>
            </a:xfrm>
            <a:custGeom>
              <a:avLst/>
              <a:gdLst/>
              <a:ahLst/>
              <a:cxnLst/>
              <a:rect l="l" t="t" r="r" b="b"/>
              <a:pathLst>
                <a:path w="948054" h="673735">
                  <a:moveTo>
                    <a:pt x="947928" y="353568"/>
                  </a:moveTo>
                  <a:lnTo>
                    <a:pt x="947928" y="320040"/>
                  </a:lnTo>
                  <a:lnTo>
                    <a:pt x="944880" y="301752"/>
                  </a:lnTo>
                  <a:lnTo>
                    <a:pt x="941832" y="286512"/>
                  </a:lnTo>
                  <a:lnTo>
                    <a:pt x="938784" y="268224"/>
                  </a:lnTo>
                  <a:lnTo>
                    <a:pt x="911352" y="204216"/>
                  </a:lnTo>
                  <a:lnTo>
                    <a:pt x="865632" y="146304"/>
                  </a:lnTo>
                  <a:lnTo>
                    <a:pt x="807720" y="97536"/>
                  </a:lnTo>
                  <a:lnTo>
                    <a:pt x="774192" y="76200"/>
                  </a:lnTo>
                  <a:lnTo>
                    <a:pt x="737616" y="57912"/>
                  </a:lnTo>
                  <a:lnTo>
                    <a:pt x="697992" y="39624"/>
                  </a:lnTo>
                  <a:lnTo>
                    <a:pt x="658368" y="24384"/>
                  </a:lnTo>
                  <a:lnTo>
                    <a:pt x="612648" y="15240"/>
                  </a:lnTo>
                  <a:lnTo>
                    <a:pt x="569976" y="6096"/>
                  </a:lnTo>
                  <a:lnTo>
                    <a:pt x="521208" y="0"/>
                  </a:lnTo>
                  <a:lnTo>
                    <a:pt x="423672" y="0"/>
                  </a:lnTo>
                  <a:lnTo>
                    <a:pt x="377952" y="6096"/>
                  </a:lnTo>
                  <a:lnTo>
                    <a:pt x="332232" y="15240"/>
                  </a:lnTo>
                  <a:lnTo>
                    <a:pt x="289560" y="24384"/>
                  </a:lnTo>
                  <a:lnTo>
                    <a:pt x="246888" y="39624"/>
                  </a:lnTo>
                  <a:lnTo>
                    <a:pt x="207264" y="57912"/>
                  </a:lnTo>
                  <a:lnTo>
                    <a:pt x="173736" y="76200"/>
                  </a:lnTo>
                  <a:lnTo>
                    <a:pt x="137160" y="97536"/>
                  </a:lnTo>
                  <a:lnTo>
                    <a:pt x="106680" y="121920"/>
                  </a:lnTo>
                  <a:lnTo>
                    <a:pt x="57912" y="176784"/>
                  </a:lnTo>
                  <a:lnTo>
                    <a:pt x="36576" y="204216"/>
                  </a:lnTo>
                  <a:lnTo>
                    <a:pt x="21336" y="234696"/>
                  </a:lnTo>
                  <a:lnTo>
                    <a:pt x="9144" y="268224"/>
                  </a:lnTo>
                  <a:lnTo>
                    <a:pt x="3048" y="286512"/>
                  </a:lnTo>
                  <a:lnTo>
                    <a:pt x="0" y="301752"/>
                  </a:lnTo>
                  <a:lnTo>
                    <a:pt x="0" y="371856"/>
                  </a:lnTo>
                  <a:lnTo>
                    <a:pt x="3048" y="387096"/>
                  </a:lnTo>
                  <a:lnTo>
                    <a:pt x="9144" y="405384"/>
                  </a:lnTo>
                  <a:lnTo>
                    <a:pt x="9144" y="320040"/>
                  </a:lnTo>
                  <a:lnTo>
                    <a:pt x="12192" y="304800"/>
                  </a:lnTo>
                  <a:lnTo>
                    <a:pt x="30480" y="240792"/>
                  </a:lnTo>
                  <a:lnTo>
                    <a:pt x="64008" y="182880"/>
                  </a:lnTo>
                  <a:lnTo>
                    <a:pt x="115824" y="128016"/>
                  </a:lnTo>
                  <a:lnTo>
                    <a:pt x="115824" y="131064"/>
                  </a:lnTo>
                  <a:lnTo>
                    <a:pt x="143256" y="109118"/>
                  </a:lnTo>
                  <a:lnTo>
                    <a:pt x="143256" y="106680"/>
                  </a:lnTo>
                  <a:lnTo>
                    <a:pt x="176784" y="85344"/>
                  </a:lnTo>
                  <a:lnTo>
                    <a:pt x="213360" y="67056"/>
                  </a:lnTo>
                  <a:lnTo>
                    <a:pt x="249936" y="50174"/>
                  </a:lnTo>
                  <a:lnTo>
                    <a:pt x="249936" y="48768"/>
                  </a:lnTo>
                  <a:lnTo>
                    <a:pt x="335280" y="24384"/>
                  </a:lnTo>
                  <a:lnTo>
                    <a:pt x="377952" y="15849"/>
                  </a:lnTo>
                  <a:lnTo>
                    <a:pt x="377952" y="15240"/>
                  </a:lnTo>
                  <a:lnTo>
                    <a:pt x="426720" y="12192"/>
                  </a:lnTo>
                  <a:lnTo>
                    <a:pt x="472440" y="9144"/>
                  </a:lnTo>
                  <a:lnTo>
                    <a:pt x="521208" y="12192"/>
                  </a:lnTo>
                  <a:lnTo>
                    <a:pt x="566928" y="15240"/>
                  </a:lnTo>
                  <a:lnTo>
                    <a:pt x="612648" y="24384"/>
                  </a:lnTo>
                  <a:lnTo>
                    <a:pt x="655320" y="36576"/>
                  </a:lnTo>
                  <a:lnTo>
                    <a:pt x="694944" y="48768"/>
                  </a:lnTo>
                  <a:lnTo>
                    <a:pt x="734568" y="67056"/>
                  </a:lnTo>
                  <a:lnTo>
                    <a:pt x="768096" y="85344"/>
                  </a:lnTo>
                  <a:lnTo>
                    <a:pt x="801624" y="106680"/>
                  </a:lnTo>
                  <a:lnTo>
                    <a:pt x="832104" y="131064"/>
                  </a:lnTo>
                  <a:lnTo>
                    <a:pt x="832104" y="128016"/>
                  </a:lnTo>
                  <a:lnTo>
                    <a:pt x="859536" y="155448"/>
                  </a:lnTo>
                  <a:lnTo>
                    <a:pt x="902208" y="210312"/>
                  </a:lnTo>
                  <a:lnTo>
                    <a:pt x="917448" y="240792"/>
                  </a:lnTo>
                  <a:lnTo>
                    <a:pt x="929640" y="271272"/>
                  </a:lnTo>
                  <a:lnTo>
                    <a:pt x="929640" y="278892"/>
                  </a:lnTo>
                  <a:lnTo>
                    <a:pt x="932688" y="286512"/>
                  </a:lnTo>
                  <a:lnTo>
                    <a:pt x="935736" y="304800"/>
                  </a:lnTo>
                  <a:lnTo>
                    <a:pt x="935736" y="320040"/>
                  </a:lnTo>
                  <a:lnTo>
                    <a:pt x="938530" y="336804"/>
                  </a:lnTo>
                  <a:lnTo>
                    <a:pt x="938784" y="335280"/>
                  </a:lnTo>
                  <a:lnTo>
                    <a:pt x="938784" y="405384"/>
                  </a:lnTo>
                  <a:lnTo>
                    <a:pt x="941832" y="387096"/>
                  </a:lnTo>
                  <a:lnTo>
                    <a:pt x="944880" y="371856"/>
                  </a:lnTo>
                  <a:lnTo>
                    <a:pt x="947928" y="353568"/>
                  </a:lnTo>
                  <a:close/>
                </a:path>
                <a:path w="948054" h="673735">
                  <a:moveTo>
                    <a:pt x="146304" y="566928"/>
                  </a:moveTo>
                  <a:lnTo>
                    <a:pt x="115824" y="542544"/>
                  </a:lnTo>
                  <a:lnTo>
                    <a:pt x="115824" y="545592"/>
                  </a:lnTo>
                  <a:lnTo>
                    <a:pt x="88392" y="518160"/>
                  </a:lnTo>
                  <a:lnTo>
                    <a:pt x="64008" y="490728"/>
                  </a:lnTo>
                  <a:lnTo>
                    <a:pt x="64008" y="493776"/>
                  </a:lnTo>
                  <a:lnTo>
                    <a:pt x="45720" y="463296"/>
                  </a:lnTo>
                  <a:lnTo>
                    <a:pt x="30480" y="432816"/>
                  </a:lnTo>
                  <a:lnTo>
                    <a:pt x="18288" y="402336"/>
                  </a:lnTo>
                  <a:lnTo>
                    <a:pt x="15240" y="387096"/>
                  </a:lnTo>
                  <a:lnTo>
                    <a:pt x="12192" y="368808"/>
                  </a:lnTo>
                  <a:lnTo>
                    <a:pt x="9144" y="353568"/>
                  </a:lnTo>
                  <a:lnTo>
                    <a:pt x="9144" y="405384"/>
                  </a:lnTo>
                  <a:lnTo>
                    <a:pt x="21336" y="438912"/>
                  </a:lnTo>
                  <a:lnTo>
                    <a:pt x="57912" y="499872"/>
                  </a:lnTo>
                  <a:lnTo>
                    <a:pt x="106680" y="551688"/>
                  </a:lnTo>
                  <a:lnTo>
                    <a:pt x="137160" y="576072"/>
                  </a:lnTo>
                  <a:lnTo>
                    <a:pt x="143256" y="579628"/>
                  </a:lnTo>
                  <a:lnTo>
                    <a:pt x="143256" y="566928"/>
                  </a:lnTo>
                  <a:lnTo>
                    <a:pt x="146304" y="566928"/>
                  </a:lnTo>
                  <a:close/>
                </a:path>
                <a:path w="948054" h="673735">
                  <a:moveTo>
                    <a:pt x="146304" y="106680"/>
                  </a:moveTo>
                  <a:lnTo>
                    <a:pt x="143256" y="106680"/>
                  </a:lnTo>
                  <a:lnTo>
                    <a:pt x="143256" y="109118"/>
                  </a:lnTo>
                  <a:lnTo>
                    <a:pt x="146304" y="106680"/>
                  </a:lnTo>
                  <a:close/>
                </a:path>
                <a:path w="948054" h="673735">
                  <a:moveTo>
                    <a:pt x="252984" y="624840"/>
                  </a:moveTo>
                  <a:lnTo>
                    <a:pt x="213360" y="606552"/>
                  </a:lnTo>
                  <a:lnTo>
                    <a:pt x="176784" y="588264"/>
                  </a:lnTo>
                  <a:lnTo>
                    <a:pt x="143256" y="566928"/>
                  </a:lnTo>
                  <a:lnTo>
                    <a:pt x="143256" y="579628"/>
                  </a:lnTo>
                  <a:lnTo>
                    <a:pt x="173736" y="597408"/>
                  </a:lnTo>
                  <a:lnTo>
                    <a:pt x="207264" y="615696"/>
                  </a:lnTo>
                  <a:lnTo>
                    <a:pt x="246888" y="633984"/>
                  </a:lnTo>
                  <a:lnTo>
                    <a:pt x="249936" y="635072"/>
                  </a:lnTo>
                  <a:lnTo>
                    <a:pt x="249936" y="624840"/>
                  </a:lnTo>
                  <a:lnTo>
                    <a:pt x="252984" y="624840"/>
                  </a:lnTo>
                  <a:close/>
                </a:path>
                <a:path w="948054" h="673735">
                  <a:moveTo>
                    <a:pt x="252984" y="48768"/>
                  </a:moveTo>
                  <a:lnTo>
                    <a:pt x="249936" y="48768"/>
                  </a:lnTo>
                  <a:lnTo>
                    <a:pt x="249936" y="50174"/>
                  </a:lnTo>
                  <a:lnTo>
                    <a:pt x="252984" y="48768"/>
                  </a:lnTo>
                  <a:close/>
                </a:path>
                <a:path w="948054" h="673735">
                  <a:moveTo>
                    <a:pt x="381000" y="658368"/>
                  </a:moveTo>
                  <a:lnTo>
                    <a:pt x="335280" y="649224"/>
                  </a:lnTo>
                  <a:lnTo>
                    <a:pt x="249936" y="624840"/>
                  </a:lnTo>
                  <a:lnTo>
                    <a:pt x="249936" y="635072"/>
                  </a:lnTo>
                  <a:lnTo>
                    <a:pt x="289560" y="649224"/>
                  </a:lnTo>
                  <a:lnTo>
                    <a:pt x="332232" y="658368"/>
                  </a:lnTo>
                  <a:lnTo>
                    <a:pt x="377952" y="667512"/>
                  </a:lnTo>
                  <a:lnTo>
                    <a:pt x="377952" y="658368"/>
                  </a:lnTo>
                  <a:lnTo>
                    <a:pt x="381000" y="658368"/>
                  </a:lnTo>
                  <a:close/>
                </a:path>
                <a:path w="948054" h="673735">
                  <a:moveTo>
                    <a:pt x="381000" y="15240"/>
                  </a:moveTo>
                  <a:lnTo>
                    <a:pt x="377952" y="15240"/>
                  </a:lnTo>
                  <a:lnTo>
                    <a:pt x="377952" y="15849"/>
                  </a:lnTo>
                  <a:lnTo>
                    <a:pt x="381000" y="15240"/>
                  </a:lnTo>
                  <a:close/>
                </a:path>
                <a:path w="948054" h="673735">
                  <a:moveTo>
                    <a:pt x="929640" y="430530"/>
                  </a:moveTo>
                  <a:lnTo>
                    <a:pt x="929640" y="402336"/>
                  </a:lnTo>
                  <a:lnTo>
                    <a:pt x="917448" y="432816"/>
                  </a:lnTo>
                  <a:lnTo>
                    <a:pt x="902208" y="463296"/>
                  </a:lnTo>
                  <a:lnTo>
                    <a:pt x="880872" y="493776"/>
                  </a:lnTo>
                  <a:lnTo>
                    <a:pt x="880872" y="490728"/>
                  </a:lnTo>
                  <a:lnTo>
                    <a:pt x="859536" y="518160"/>
                  </a:lnTo>
                  <a:lnTo>
                    <a:pt x="832104" y="545592"/>
                  </a:lnTo>
                  <a:lnTo>
                    <a:pt x="832104" y="542544"/>
                  </a:lnTo>
                  <a:lnTo>
                    <a:pt x="801624" y="566928"/>
                  </a:lnTo>
                  <a:lnTo>
                    <a:pt x="768096" y="588264"/>
                  </a:lnTo>
                  <a:lnTo>
                    <a:pt x="734568" y="606552"/>
                  </a:lnTo>
                  <a:lnTo>
                    <a:pt x="694944" y="624840"/>
                  </a:lnTo>
                  <a:lnTo>
                    <a:pt x="655320" y="637032"/>
                  </a:lnTo>
                  <a:lnTo>
                    <a:pt x="612648" y="649224"/>
                  </a:lnTo>
                  <a:lnTo>
                    <a:pt x="566928" y="658368"/>
                  </a:lnTo>
                  <a:lnTo>
                    <a:pt x="521208" y="661416"/>
                  </a:lnTo>
                  <a:lnTo>
                    <a:pt x="472440" y="664464"/>
                  </a:lnTo>
                  <a:lnTo>
                    <a:pt x="426720" y="661416"/>
                  </a:lnTo>
                  <a:lnTo>
                    <a:pt x="377952" y="658368"/>
                  </a:lnTo>
                  <a:lnTo>
                    <a:pt x="377952" y="667512"/>
                  </a:lnTo>
                  <a:lnTo>
                    <a:pt x="423672" y="673608"/>
                  </a:lnTo>
                  <a:lnTo>
                    <a:pt x="521208" y="673608"/>
                  </a:lnTo>
                  <a:lnTo>
                    <a:pt x="569976" y="667512"/>
                  </a:lnTo>
                  <a:lnTo>
                    <a:pt x="612648" y="658368"/>
                  </a:lnTo>
                  <a:lnTo>
                    <a:pt x="658368" y="649224"/>
                  </a:lnTo>
                  <a:lnTo>
                    <a:pt x="697992" y="633984"/>
                  </a:lnTo>
                  <a:lnTo>
                    <a:pt x="737616" y="615696"/>
                  </a:lnTo>
                  <a:lnTo>
                    <a:pt x="774192" y="597408"/>
                  </a:lnTo>
                  <a:lnTo>
                    <a:pt x="807720" y="576072"/>
                  </a:lnTo>
                  <a:lnTo>
                    <a:pt x="838200" y="551688"/>
                  </a:lnTo>
                  <a:lnTo>
                    <a:pt x="890016" y="499872"/>
                  </a:lnTo>
                  <a:lnTo>
                    <a:pt x="926592" y="438912"/>
                  </a:lnTo>
                  <a:lnTo>
                    <a:pt x="929640" y="430530"/>
                  </a:lnTo>
                  <a:close/>
                </a:path>
                <a:path w="948054" h="673735">
                  <a:moveTo>
                    <a:pt x="929640" y="278892"/>
                  </a:moveTo>
                  <a:lnTo>
                    <a:pt x="929640" y="271272"/>
                  </a:lnTo>
                  <a:lnTo>
                    <a:pt x="926592" y="271272"/>
                  </a:lnTo>
                  <a:lnTo>
                    <a:pt x="929640" y="278892"/>
                  </a:lnTo>
                  <a:close/>
                </a:path>
                <a:path w="948054" h="673735">
                  <a:moveTo>
                    <a:pt x="938784" y="405384"/>
                  </a:moveTo>
                  <a:lnTo>
                    <a:pt x="938784" y="338328"/>
                  </a:lnTo>
                  <a:lnTo>
                    <a:pt x="938530" y="336804"/>
                  </a:lnTo>
                  <a:lnTo>
                    <a:pt x="935736" y="353568"/>
                  </a:lnTo>
                  <a:lnTo>
                    <a:pt x="935736" y="368808"/>
                  </a:lnTo>
                  <a:lnTo>
                    <a:pt x="932688" y="387096"/>
                  </a:lnTo>
                  <a:lnTo>
                    <a:pt x="926592" y="402336"/>
                  </a:lnTo>
                  <a:lnTo>
                    <a:pt x="929640" y="402336"/>
                  </a:lnTo>
                  <a:lnTo>
                    <a:pt x="929640" y="430530"/>
                  </a:lnTo>
                  <a:lnTo>
                    <a:pt x="938784" y="405384"/>
                  </a:lnTo>
                  <a:close/>
                </a:path>
                <a:path w="948054" h="673735">
                  <a:moveTo>
                    <a:pt x="938784" y="338328"/>
                  </a:moveTo>
                  <a:lnTo>
                    <a:pt x="938784" y="335280"/>
                  </a:lnTo>
                  <a:lnTo>
                    <a:pt x="938530" y="336804"/>
                  </a:lnTo>
                  <a:lnTo>
                    <a:pt x="938784" y="33832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/>
          <p:cNvSpPr txBox="1"/>
          <p:nvPr/>
        </p:nvSpPr>
        <p:spPr>
          <a:xfrm>
            <a:off x="7439666" y="2468373"/>
            <a:ext cx="558800" cy="62992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065" marR="5080" indent="-3175">
              <a:lnSpc>
                <a:spcPct val="105300"/>
              </a:lnSpc>
              <a:spcBef>
                <a:spcPts val="7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Draft by  </a:t>
            </a:r>
            <a:r>
              <a:rPr dirty="0" sz="950" spc="5" b="1">
                <a:solidFill>
                  <a:srgbClr val="FFFFFF"/>
                </a:solidFill>
                <a:latin typeface="Arial"/>
                <a:cs typeface="Arial"/>
              </a:rPr>
              <a:t>Mid</a:t>
            </a:r>
            <a:r>
              <a:rPr dirty="0" sz="95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950">
              <a:latin typeface="Arial"/>
              <a:cs typeface="Arial"/>
            </a:endParaRPr>
          </a:p>
          <a:p>
            <a:pPr algn="ctr" marL="55244" marR="49530" indent="2540">
              <a:lnSpc>
                <a:spcPts val="1200"/>
              </a:lnSpc>
              <a:spcBef>
                <a:spcPts val="3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ey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950" spc="2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7303008" y="5660136"/>
            <a:ext cx="951230" cy="673735"/>
            <a:chOff x="7303008" y="5660136"/>
            <a:chExt cx="951230" cy="673735"/>
          </a:xfrm>
        </p:grpSpPr>
        <p:sp>
          <p:nvSpPr>
            <p:cNvPr id="79" name="object 79"/>
            <p:cNvSpPr/>
            <p:nvPr/>
          </p:nvSpPr>
          <p:spPr>
            <a:xfrm>
              <a:off x="7309104" y="5666231"/>
              <a:ext cx="939165" cy="661670"/>
            </a:xfrm>
            <a:custGeom>
              <a:avLst/>
              <a:gdLst/>
              <a:ahLst/>
              <a:cxnLst/>
              <a:rect l="l" t="t" r="r" b="b"/>
              <a:pathLst>
                <a:path w="939165" h="661670">
                  <a:moveTo>
                    <a:pt x="938783" y="329183"/>
                  </a:moveTo>
                  <a:lnTo>
                    <a:pt x="935623" y="290595"/>
                  </a:lnTo>
                  <a:lnTo>
                    <a:pt x="926378" y="253366"/>
                  </a:lnTo>
                  <a:lnTo>
                    <a:pt x="911401" y="217736"/>
                  </a:lnTo>
                  <a:lnTo>
                    <a:pt x="891046" y="183946"/>
                  </a:lnTo>
                  <a:lnTo>
                    <a:pt x="865666" y="152235"/>
                  </a:lnTo>
                  <a:lnTo>
                    <a:pt x="835614" y="122844"/>
                  </a:lnTo>
                  <a:lnTo>
                    <a:pt x="801242" y="96011"/>
                  </a:lnTo>
                  <a:lnTo>
                    <a:pt x="762906" y="71979"/>
                  </a:lnTo>
                  <a:lnTo>
                    <a:pt x="720957" y="50985"/>
                  </a:lnTo>
                  <a:lnTo>
                    <a:pt x="675749" y="33270"/>
                  </a:lnTo>
                  <a:lnTo>
                    <a:pt x="627635" y="19074"/>
                  </a:lnTo>
                  <a:lnTo>
                    <a:pt x="576969" y="8637"/>
                  </a:lnTo>
                  <a:lnTo>
                    <a:pt x="524103" y="2199"/>
                  </a:lnTo>
                  <a:lnTo>
                    <a:pt x="469391" y="0"/>
                  </a:lnTo>
                  <a:lnTo>
                    <a:pt x="414680" y="2199"/>
                  </a:lnTo>
                  <a:lnTo>
                    <a:pt x="361814" y="8637"/>
                  </a:lnTo>
                  <a:lnTo>
                    <a:pt x="311148" y="19074"/>
                  </a:lnTo>
                  <a:lnTo>
                    <a:pt x="263034" y="33270"/>
                  </a:lnTo>
                  <a:lnTo>
                    <a:pt x="217826" y="50985"/>
                  </a:lnTo>
                  <a:lnTo>
                    <a:pt x="175877" y="71979"/>
                  </a:lnTo>
                  <a:lnTo>
                    <a:pt x="137540" y="96011"/>
                  </a:lnTo>
                  <a:lnTo>
                    <a:pt x="103169" y="122844"/>
                  </a:lnTo>
                  <a:lnTo>
                    <a:pt x="73117" y="152235"/>
                  </a:lnTo>
                  <a:lnTo>
                    <a:pt x="47737" y="183946"/>
                  </a:lnTo>
                  <a:lnTo>
                    <a:pt x="27382" y="217736"/>
                  </a:lnTo>
                  <a:lnTo>
                    <a:pt x="12405" y="253366"/>
                  </a:lnTo>
                  <a:lnTo>
                    <a:pt x="3160" y="290595"/>
                  </a:lnTo>
                  <a:lnTo>
                    <a:pt x="0" y="329183"/>
                  </a:lnTo>
                  <a:lnTo>
                    <a:pt x="3160" y="367817"/>
                  </a:lnTo>
                  <a:lnTo>
                    <a:pt x="12405" y="405170"/>
                  </a:lnTo>
                  <a:lnTo>
                    <a:pt x="27382" y="440991"/>
                  </a:lnTo>
                  <a:lnTo>
                    <a:pt x="47737" y="475025"/>
                  </a:lnTo>
                  <a:lnTo>
                    <a:pt x="73117" y="507021"/>
                  </a:lnTo>
                  <a:lnTo>
                    <a:pt x="103169" y="536723"/>
                  </a:lnTo>
                  <a:lnTo>
                    <a:pt x="137540" y="563879"/>
                  </a:lnTo>
                  <a:lnTo>
                    <a:pt x="175877" y="588237"/>
                  </a:lnTo>
                  <a:lnTo>
                    <a:pt x="217826" y="609542"/>
                  </a:lnTo>
                  <a:lnTo>
                    <a:pt x="263034" y="627541"/>
                  </a:lnTo>
                  <a:lnTo>
                    <a:pt x="311148" y="641981"/>
                  </a:lnTo>
                  <a:lnTo>
                    <a:pt x="361814" y="652609"/>
                  </a:lnTo>
                  <a:lnTo>
                    <a:pt x="414680" y="659172"/>
                  </a:lnTo>
                  <a:lnTo>
                    <a:pt x="469391" y="661415"/>
                  </a:lnTo>
                  <a:lnTo>
                    <a:pt x="524103" y="659172"/>
                  </a:lnTo>
                  <a:lnTo>
                    <a:pt x="576969" y="652609"/>
                  </a:lnTo>
                  <a:lnTo>
                    <a:pt x="627635" y="641981"/>
                  </a:lnTo>
                  <a:lnTo>
                    <a:pt x="675749" y="627541"/>
                  </a:lnTo>
                  <a:lnTo>
                    <a:pt x="720957" y="609542"/>
                  </a:lnTo>
                  <a:lnTo>
                    <a:pt x="762906" y="588237"/>
                  </a:lnTo>
                  <a:lnTo>
                    <a:pt x="801242" y="563879"/>
                  </a:lnTo>
                  <a:lnTo>
                    <a:pt x="835614" y="536723"/>
                  </a:lnTo>
                  <a:lnTo>
                    <a:pt x="865666" y="507021"/>
                  </a:lnTo>
                  <a:lnTo>
                    <a:pt x="891046" y="475025"/>
                  </a:lnTo>
                  <a:lnTo>
                    <a:pt x="911401" y="440991"/>
                  </a:lnTo>
                  <a:lnTo>
                    <a:pt x="926378" y="405170"/>
                  </a:lnTo>
                  <a:lnTo>
                    <a:pt x="935623" y="367817"/>
                  </a:lnTo>
                  <a:lnTo>
                    <a:pt x="938783" y="329183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7303008" y="5660136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947928" y="371856"/>
                  </a:moveTo>
                  <a:lnTo>
                    <a:pt x="947928" y="301752"/>
                  </a:lnTo>
                  <a:lnTo>
                    <a:pt x="944880" y="283464"/>
                  </a:lnTo>
                  <a:lnTo>
                    <a:pt x="938784" y="268224"/>
                  </a:lnTo>
                  <a:lnTo>
                    <a:pt x="926592" y="234696"/>
                  </a:lnTo>
                  <a:lnTo>
                    <a:pt x="893064" y="173736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7912"/>
                  </a:lnTo>
                  <a:lnTo>
                    <a:pt x="701040" y="39624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81000" y="6096"/>
                  </a:lnTo>
                  <a:lnTo>
                    <a:pt x="335280" y="15240"/>
                  </a:lnTo>
                  <a:lnTo>
                    <a:pt x="289560" y="27432"/>
                  </a:lnTo>
                  <a:lnTo>
                    <a:pt x="249936" y="39624"/>
                  </a:lnTo>
                  <a:lnTo>
                    <a:pt x="210312" y="57912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1336" y="234696"/>
                  </a:lnTo>
                  <a:lnTo>
                    <a:pt x="6096" y="283464"/>
                  </a:lnTo>
                  <a:lnTo>
                    <a:pt x="0" y="320040"/>
                  </a:lnTo>
                  <a:lnTo>
                    <a:pt x="0" y="353568"/>
                  </a:lnTo>
                  <a:lnTo>
                    <a:pt x="3048" y="371856"/>
                  </a:lnTo>
                  <a:lnTo>
                    <a:pt x="6096" y="387096"/>
                  </a:lnTo>
                  <a:lnTo>
                    <a:pt x="9144" y="405384"/>
                  </a:lnTo>
                  <a:lnTo>
                    <a:pt x="12192" y="413004"/>
                  </a:lnTo>
                  <a:lnTo>
                    <a:pt x="12192" y="304800"/>
                  </a:lnTo>
                  <a:lnTo>
                    <a:pt x="15240" y="286512"/>
                  </a:lnTo>
                  <a:lnTo>
                    <a:pt x="21336" y="271272"/>
                  </a:lnTo>
                  <a:lnTo>
                    <a:pt x="30480" y="240792"/>
                  </a:lnTo>
                  <a:lnTo>
                    <a:pt x="45720" y="215392"/>
                  </a:lnTo>
                  <a:lnTo>
                    <a:pt x="45720" y="210312"/>
                  </a:lnTo>
                  <a:lnTo>
                    <a:pt x="67056" y="179832"/>
                  </a:lnTo>
                  <a:lnTo>
                    <a:pt x="67056" y="182880"/>
                  </a:lnTo>
                  <a:lnTo>
                    <a:pt x="88392" y="158877"/>
                  </a:lnTo>
                  <a:lnTo>
                    <a:pt x="88392" y="155448"/>
                  </a:lnTo>
                  <a:lnTo>
                    <a:pt x="115824" y="128016"/>
                  </a:lnTo>
                  <a:lnTo>
                    <a:pt x="115824" y="131064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3360" y="68580"/>
                  </a:lnTo>
                  <a:lnTo>
                    <a:pt x="213360" y="67056"/>
                  </a:lnTo>
                  <a:lnTo>
                    <a:pt x="252984" y="48768"/>
                  </a:lnTo>
                  <a:lnTo>
                    <a:pt x="292608" y="37446"/>
                  </a:lnTo>
                  <a:lnTo>
                    <a:pt x="292608" y="36576"/>
                  </a:lnTo>
                  <a:lnTo>
                    <a:pt x="335280" y="25196"/>
                  </a:lnTo>
                  <a:lnTo>
                    <a:pt x="335280" y="24384"/>
                  </a:lnTo>
                  <a:lnTo>
                    <a:pt x="381000" y="15240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24256" y="12192"/>
                  </a:lnTo>
                  <a:lnTo>
                    <a:pt x="524256" y="12382"/>
                  </a:lnTo>
                  <a:lnTo>
                    <a:pt x="569976" y="15240"/>
                  </a:lnTo>
                  <a:lnTo>
                    <a:pt x="612648" y="24384"/>
                  </a:lnTo>
                  <a:lnTo>
                    <a:pt x="697992" y="48768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2104" y="128625"/>
                  </a:lnTo>
                  <a:lnTo>
                    <a:pt x="832104" y="128016"/>
                  </a:lnTo>
                  <a:lnTo>
                    <a:pt x="859536" y="155448"/>
                  </a:lnTo>
                  <a:lnTo>
                    <a:pt x="883920" y="182880"/>
                  </a:lnTo>
                  <a:lnTo>
                    <a:pt x="883920" y="179832"/>
                  </a:lnTo>
                  <a:lnTo>
                    <a:pt x="917448" y="240792"/>
                  </a:lnTo>
                  <a:lnTo>
                    <a:pt x="932688" y="286512"/>
                  </a:lnTo>
                  <a:lnTo>
                    <a:pt x="935736" y="304800"/>
                  </a:lnTo>
                  <a:lnTo>
                    <a:pt x="935736" y="301752"/>
                  </a:lnTo>
                  <a:lnTo>
                    <a:pt x="938784" y="320040"/>
                  </a:lnTo>
                  <a:lnTo>
                    <a:pt x="938784" y="405384"/>
                  </a:lnTo>
                  <a:lnTo>
                    <a:pt x="944880" y="387096"/>
                  </a:lnTo>
                  <a:lnTo>
                    <a:pt x="947928" y="371856"/>
                  </a:lnTo>
                  <a:close/>
                </a:path>
                <a:path w="951229" h="673735">
                  <a:moveTo>
                    <a:pt x="48768" y="463296"/>
                  </a:moveTo>
                  <a:lnTo>
                    <a:pt x="30480" y="432816"/>
                  </a:lnTo>
                  <a:lnTo>
                    <a:pt x="21336" y="402336"/>
                  </a:lnTo>
                  <a:lnTo>
                    <a:pt x="15240" y="384048"/>
                  </a:lnTo>
                  <a:lnTo>
                    <a:pt x="15240" y="387096"/>
                  </a:lnTo>
                  <a:lnTo>
                    <a:pt x="12192" y="368808"/>
                  </a:lnTo>
                  <a:lnTo>
                    <a:pt x="12192" y="413004"/>
                  </a:lnTo>
                  <a:lnTo>
                    <a:pt x="21336" y="435864"/>
                  </a:lnTo>
                  <a:lnTo>
                    <a:pt x="39624" y="469392"/>
                  </a:lnTo>
                  <a:lnTo>
                    <a:pt x="45720" y="478536"/>
                  </a:lnTo>
                  <a:lnTo>
                    <a:pt x="45720" y="463296"/>
                  </a:lnTo>
                  <a:lnTo>
                    <a:pt x="48768" y="463296"/>
                  </a:lnTo>
                  <a:close/>
                </a:path>
                <a:path w="951229" h="673735">
                  <a:moveTo>
                    <a:pt x="48768" y="210312"/>
                  </a:moveTo>
                  <a:lnTo>
                    <a:pt x="45720" y="210312"/>
                  </a:lnTo>
                  <a:lnTo>
                    <a:pt x="45720" y="215392"/>
                  </a:lnTo>
                  <a:lnTo>
                    <a:pt x="48768" y="210312"/>
                  </a:lnTo>
                  <a:close/>
                </a:path>
                <a:path w="951229" h="673735">
                  <a:moveTo>
                    <a:pt x="91440" y="518160"/>
                  </a:moveTo>
                  <a:lnTo>
                    <a:pt x="67056" y="490728"/>
                  </a:lnTo>
                  <a:lnTo>
                    <a:pt x="45720" y="463296"/>
                  </a:lnTo>
                  <a:lnTo>
                    <a:pt x="45720" y="478536"/>
                  </a:lnTo>
                  <a:lnTo>
                    <a:pt x="57912" y="496824"/>
                  </a:lnTo>
                  <a:lnTo>
                    <a:pt x="82296" y="524256"/>
                  </a:lnTo>
                  <a:lnTo>
                    <a:pt x="88392" y="530352"/>
                  </a:lnTo>
                  <a:lnTo>
                    <a:pt x="88392" y="518160"/>
                  </a:lnTo>
                  <a:lnTo>
                    <a:pt x="91440" y="518160"/>
                  </a:lnTo>
                  <a:close/>
                </a:path>
                <a:path w="951229" h="673735">
                  <a:moveTo>
                    <a:pt x="91440" y="155448"/>
                  </a:moveTo>
                  <a:lnTo>
                    <a:pt x="88392" y="155448"/>
                  </a:lnTo>
                  <a:lnTo>
                    <a:pt x="88392" y="158877"/>
                  </a:lnTo>
                  <a:lnTo>
                    <a:pt x="91440" y="155448"/>
                  </a:lnTo>
                  <a:close/>
                </a:path>
                <a:path w="951229" h="673735">
                  <a:moveTo>
                    <a:pt x="216408" y="606552"/>
                  </a:move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88392" y="518160"/>
                  </a:lnTo>
                  <a:lnTo>
                    <a:pt x="88392" y="530352"/>
                  </a:lnTo>
                  <a:lnTo>
                    <a:pt x="140208" y="576072"/>
                  </a:lnTo>
                  <a:lnTo>
                    <a:pt x="173736" y="597408"/>
                  </a:lnTo>
                  <a:lnTo>
                    <a:pt x="210312" y="615696"/>
                  </a:lnTo>
                  <a:lnTo>
                    <a:pt x="213360" y="617102"/>
                  </a:lnTo>
                  <a:lnTo>
                    <a:pt x="213360" y="606552"/>
                  </a:lnTo>
                  <a:lnTo>
                    <a:pt x="216408" y="606552"/>
                  </a:lnTo>
                  <a:close/>
                </a:path>
                <a:path w="951229" h="673735">
                  <a:moveTo>
                    <a:pt x="216408" y="67056"/>
                  </a:moveTo>
                  <a:lnTo>
                    <a:pt x="213360" y="67056"/>
                  </a:lnTo>
                  <a:lnTo>
                    <a:pt x="213360" y="68580"/>
                  </a:lnTo>
                  <a:lnTo>
                    <a:pt x="216408" y="67056"/>
                  </a:lnTo>
                  <a:close/>
                </a:path>
                <a:path w="951229" h="673735">
                  <a:moveTo>
                    <a:pt x="295656" y="637032"/>
                  </a:moveTo>
                  <a:lnTo>
                    <a:pt x="252984" y="621792"/>
                  </a:lnTo>
                  <a:lnTo>
                    <a:pt x="213360" y="606552"/>
                  </a:lnTo>
                  <a:lnTo>
                    <a:pt x="213360" y="617102"/>
                  </a:lnTo>
                  <a:lnTo>
                    <a:pt x="249936" y="633984"/>
                  </a:lnTo>
                  <a:lnTo>
                    <a:pt x="289560" y="646176"/>
                  </a:lnTo>
                  <a:lnTo>
                    <a:pt x="292608" y="646988"/>
                  </a:lnTo>
                  <a:lnTo>
                    <a:pt x="292608" y="637032"/>
                  </a:lnTo>
                  <a:lnTo>
                    <a:pt x="295656" y="637032"/>
                  </a:lnTo>
                  <a:close/>
                </a:path>
                <a:path w="951229" h="673735">
                  <a:moveTo>
                    <a:pt x="295656" y="36576"/>
                  </a:moveTo>
                  <a:lnTo>
                    <a:pt x="292608" y="36576"/>
                  </a:lnTo>
                  <a:lnTo>
                    <a:pt x="292608" y="37446"/>
                  </a:lnTo>
                  <a:lnTo>
                    <a:pt x="295656" y="36576"/>
                  </a:lnTo>
                  <a:close/>
                </a:path>
                <a:path w="951229" h="673735">
                  <a:moveTo>
                    <a:pt x="338328" y="649224"/>
                  </a:moveTo>
                  <a:lnTo>
                    <a:pt x="292608" y="637032"/>
                  </a:lnTo>
                  <a:lnTo>
                    <a:pt x="292608" y="646988"/>
                  </a:lnTo>
                  <a:lnTo>
                    <a:pt x="335280" y="658368"/>
                  </a:lnTo>
                  <a:lnTo>
                    <a:pt x="335280" y="649224"/>
                  </a:lnTo>
                  <a:lnTo>
                    <a:pt x="338328" y="649224"/>
                  </a:lnTo>
                  <a:close/>
                </a:path>
                <a:path w="951229" h="673735">
                  <a:moveTo>
                    <a:pt x="338328" y="24384"/>
                  </a:moveTo>
                  <a:lnTo>
                    <a:pt x="335280" y="24384"/>
                  </a:lnTo>
                  <a:lnTo>
                    <a:pt x="335280" y="25196"/>
                  </a:lnTo>
                  <a:lnTo>
                    <a:pt x="338328" y="24384"/>
                  </a:lnTo>
                  <a:close/>
                </a:path>
                <a:path w="951229" h="673735">
                  <a:moveTo>
                    <a:pt x="524256" y="670560"/>
                  </a:moveTo>
                  <a:lnTo>
                    <a:pt x="524256" y="661416"/>
                  </a:lnTo>
                  <a:lnTo>
                    <a:pt x="426720" y="661416"/>
                  </a:lnTo>
                  <a:lnTo>
                    <a:pt x="335280" y="649224"/>
                  </a:lnTo>
                  <a:lnTo>
                    <a:pt x="335280" y="658368"/>
                  </a:lnTo>
                  <a:lnTo>
                    <a:pt x="381000" y="667512"/>
                  </a:lnTo>
                  <a:lnTo>
                    <a:pt x="426720" y="670560"/>
                  </a:lnTo>
                  <a:lnTo>
                    <a:pt x="475488" y="673608"/>
                  </a:lnTo>
                  <a:lnTo>
                    <a:pt x="524256" y="670560"/>
                  </a:lnTo>
                  <a:close/>
                </a:path>
                <a:path w="951229" h="673735">
                  <a:moveTo>
                    <a:pt x="524256" y="12382"/>
                  </a:moveTo>
                  <a:lnTo>
                    <a:pt x="524256" y="12192"/>
                  </a:lnTo>
                  <a:lnTo>
                    <a:pt x="521208" y="12192"/>
                  </a:lnTo>
                  <a:lnTo>
                    <a:pt x="524256" y="12382"/>
                  </a:lnTo>
                  <a:close/>
                </a:path>
                <a:path w="951229" h="673735">
                  <a:moveTo>
                    <a:pt x="835152" y="556564"/>
                  </a:moveTo>
                  <a:lnTo>
                    <a:pt x="835152" y="542544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6552"/>
                  </a:lnTo>
                  <a:lnTo>
                    <a:pt x="697992" y="621792"/>
                  </a:lnTo>
                  <a:lnTo>
                    <a:pt x="655320" y="637032"/>
                  </a:lnTo>
                  <a:lnTo>
                    <a:pt x="612648" y="649224"/>
                  </a:lnTo>
                  <a:lnTo>
                    <a:pt x="569976" y="655320"/>
                  </a:lnTo>
                  <a:lnTo>
                    <a:pt x="521208" y="661416"/>
                  </a:lnTo>
                  <a:lnTo>
                    <a:pt x="524256" y="661416"/>
                  </a:lnTo>
                  <a:lnTo>
                    <a:pt x="524256" y="670560"/>
                  </a:lnTo>
                  <a:lnTo>
                    <a:pt x="569976" y="667512"/>
                  </a:lnTo>
                  <a:lnTo>
                    <a:pt x="615696" y="658368"/>
                  </a:lnTo>
                  <a:lnTo>
                    <a:pt x="701040" y="633984"/>
                  </a:lnTo>
                  <a:lnTo>
                    <a:pt x="740664" y="615696"/>
                  </a:lnTo>
                  <a:lnTo>
                    <a:pt x="777240" y="597408"/>
                  </a:lnTo>
                  <a:lnTo>
                    <a:pt x="810768" y="576072"/>
                  </a:lnTo>
                  <a:lnTo>
                    <a:pt x="835152" y="556564"/>
                  </a:lnTo>
                  <a:close/>
                </a:path>
                <a:path w="951229" h="673735">
                  <a:moveTo>
                    <a:pt x="835152" y="131064"/>
                  </a:moveTo>
                  <a:lnTo>
                    <a:pt x="832104" y="128016"/>
                  </a:lnTo>
                  <a:lnTo>
                    <a:pt x="832104" y="128625"/>
                  </a:lnTo>
                  <a:lnTo>
                    <a:pt x="835152" y="131064"/>
                  </a:lnTo>
                  <a:close/>
                </a:path>
                <a:path w="951229" h="673735">
                  <a:moveTo>
                    <a:pt x="938784" y="405384"/>
                  </a:moveTo>
                  <a:lnTo>
                    <a:pt x="938784" y="353568"/>
                  </a:lnTo>
                  <a:lnTo>
                    <a:pt x="935736" y="368808"/>
                  </a:lnTo>
                  <a:lnTo>
                    <a:pt x="932688" y="387096"/>
                  </a:lnTo>
                  <a:lnTo>
                    <a:pt x="932688" y="384048"/>
                  </a:lnTo>
                  <a:lnTo>
                    <a:pt x="917448" y="432816"/>
                  </a:lnTo>
                  <a:lnTo>
                    <a:pt x="883920" y="490728"/>
                  </a:lnTo>
                  <a:lnTo>
                    <a:pt x="832104" y="542544"/>
                  </a:lnTo>
                  <a:lnTo>
                    <a:pt x="835152" y="542544"/>
                  </a:lnTo>
                  <a:lnTo>
                    <a:pt x="835152" y="556564"/>
                  </a:lnTo>
                  <a:lnTo>
                    <a:pt x="841248" y="551688"/>
                  </a:lnTo>
                  <a:lnTo>
                    <a:pt x="868680" y="524256"/>
                  </a:lnTo>
                  <a:lnTo>
                    <a:pt x="893064" y="496824"/>
                  </a:lnTo>
                  <a:lnTo>
                    <a:pt x="911352" y="469392"/>
                  </a:lnTo>
                  <a:lnTo>
                    <a:pt x="926592" y="435864"/>
                  </a:lnTo>
                  <a:lnTo>
                    <a:pt x="938784" y="405384"/>
                  </a:lnTo>
                  <a:close/>
                </a:path>
                <a:path w="951229" h="673735">
                  <a:moveTo>
                    <a:pt x="950976" y="335280"/>
                  </a:moveTo>
                  <a:lnTo>
                    <a:pt x="947928" y="320040"/>
                  </a:lnTo>
                  <a:lnTo>
                    <a:pt x="947928" y="353568"/>
                  </a:lnTo>
                  <a:lnTo>
                    <a:pt x="950976" y="335280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1" name="object 81"/>
          <p:cNvSpPr txBox="1"/>
          <p:nvPr/>
        </p:nvSpPr>
        <p:spPr>
          <a:xfrm>
            <a:off x="7494530" y="5827272"/>
            <a:ext cx="562610" cy="32829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58419" marR="5080" indent="-45720">
              <a:lnSpc>
                <a:spcPct val="105300"/>
              </a:lnSpc>
              <a:spcBef>
                <a:spcPts val="70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r>
              <a:rPr dirty="0" sz="95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and  beyond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5916168" y="5660136"/>
            <a:ext cx="948055" cy="673735"/>
            <a:chOff x="5916168" y="5660136"/>
            <a:chExt cx="948055" cy="673735"/>
          </a:xfrm>
        </p:grpSpPr>
        <p:sp>
          <p:nvSpPr>
            <p:cNvPr id="83" name="object 83"/>
            <p:cNvSpPr/>
            <p:nvPr/>
          </p:nvSpPr>
          <p:spPr>
            <a:xfrm>
              <a:off x="5922264" y="5666231"/>
              <a:ext cx="939165" cy="661670"/>
            </a:xfrm>
            <a:custGeom>
              <a:avLst/>
              <a:gdLst/>
              <a:ahLst/>
              <a:cxnLst/>
              <a:rect l="l" t="t" r="r" b="b"/>
              <a:pathLst>
                <a:path w="939165" h="661670">
                  <a:moveTo>
                    <a:pt x="938783" y="329183"/>
                  </a:moveTo>
                  <a:lnTo>
                    <a:pt x="935623" y="290595"/>
                  </a:lnTo>
                  <a:lnTo>
                    <a:pt x="926378" y="253366"/>
                  </a:lnTo>
                  <a:lnTo>
                    <a:pt x="911401" y="217736"/>
                  </a:lnTo>
                  <a:lnTo>
                    <a:pt x="891046" y="183946"/>
                  </a:lnTo>
                  <a:lnTo>
                    <a:pt x="865666" y="152235"/>
                  </a:lnTo>
                  <a:lnTo>
                    <a:pt x="835614" y="122844"/>
                  </a:lnTo>
                  <a:lnTo>
                    <a:pt x="801242" y="96011"/>
                  </a:lnTo>
                  <a:lnTo>
                    <a:pt x="762906" y="71979"/>
                  </a:lnTo>
                  <a:lnTo>
                    <a:pt x="720957" y="50985"/>
                  </a:lnTo>
                  <a:lnTo>
                    <a:pt x="675749" y="33270"/>
                  </a:lnTo>
                  <a:lnTo>
                    <a:pt x="627635" y="19074"/>
                  </a:lnTo>
                  <a:lnTo>
                    <a:pt x="576969" y="8637"/>
                  </a:lnTo>
                  <a:lnTo>
                    <a:pt x="524103" y="2199"/>
                  </a:lnTo>
                  <a:lnTo>
                    <a:pt x="469391" y="0"/>
                  </a:lnTo>
                  <a:lnTo>
                    <a:pt x="414680" y="2199"/>
                  </a:lnTo>
                  <a:lnTo>
                    <a:pt x="361814" y="8637"/>
                  </a:lnTo>
                  <a:lnTo>
                    <a:pt x="311148" y="19074"/>
                  </a:lnTo>
                  <a:lnTo>
                    <a:pt x="263034" y="33270"/>
                  </a:lnTo>
                  <a:lnTo>
                    <a:pt x="217826" y="50985"/>
                  </a:lnTo>
                  <a:lnTo>
                    <a:pt x="175877" y="71979"/>
                  </a:lnTo>
                  <a:lnTo>
                    <a:pt x="137540" y="96011"/>
                  </a:lnTo>
                  <a:lnTo>
                    <a:pt x="103169" y="122844"/>
                  </a:lnTo>
                  <a:lnTo>
                    <a:pt x="73117" y="152235"/>
                  </a:lnTo>
                  <a:lnTo>
                    <a:pt x="47737" y="183946"/>
                  </a:lnTo>
                  <a:lnTo>
                    <a:pt x="27382" y="217736"/>
                  </a:lnTo>
                  <a:lnTo>
                    <a:pt x="12405" y="253366"/>
                  </a:lnTo>
                  <a:lnTo>
                    <a:pt x="3160" y="290595"/>
                  </a:lnTo>
                  <a:lnTo>
                    <a:pt x="0" y="329183"/>
                  </a:lnTo>
                  <a:lnTo>
                    <a:pt x="3160" y="367817"/>
                  </a:lnTo>
                  <a:lnTo>
                    <a:pt x="12405" y="405170"/>
                  </a:lnTo>
                  <a:lnTo>
                    <a:pt x="27382" y="440991"/>
                  </a:lnTo>
                  <a:lnTo>
                    <a:pt x="47737" y="475025"/>
                  </a:lnTo>
                  <a:lnTo>
                    <a:pt x="73117" y="507021"/>
                  </a:lnTo>
                  <a:lnTo>
                    <a:pt x="103169" y="536723"/>
                  </a:lnTo>
                  <a:lnTo>
                    <a:pt x="137540" y="563879"/>
                  </a:lnTo>
                  <a:lnTo>
                    <a:pt x="175877" y="588237"/>
                  </a:lnTo>
                  <a:lnTo>
                    <a:pt x="217826" y="609542"/>
                  </a:lnTo>
                  <a:lnTo>
                    <a:pt x="263034" y="627541"/>
                  </a:lnTo>
                  <a:lnTo>
                    <a:pt x="311148" y="641981"/>
                  </a:lnTo>
                  <a:lnTo>
                    <a:pt x="361814" y="652609"/>
                  </a:lnTo>
                  <a:lnTo>
                    <a:pt x="414680" y="659172"/>
                  </a:lnTo>
                  <a:lnTo>
                    <a:pt x="469391" y="661415"/>
                  </a:lnTo>
                  <a:lnTo>
                    <a:pt x="524103" y="659172"/>
                  </a:lnTo>
                  <a:lnTo>
                    <a:pt x="576969" y="652609"/>
                  </a:lnTo>
                  <a:lnTo>
                    <a:pt x="627635" y="641981"/>
                  </a:lnTo>
                  <a:lnTo>
                    <a:pt x="675749" y="627541"/>
                  </a:lnTo>
                  <a:lnTo>
                    <a:pt x="720957" y="609542"/>
                  </a:lnTo>
                  <a:lnTo>
                    <a:pt x="762906" y="588237"/>
                  </a:lnTo>
                  <a:lnTo>
                    <a:pt x="801242" y="563879"/>
                  </a:lnTo>
                  <a:lnTo>
                    <a:pt x="835614" y="536723"/>
                  </a:lnTo>
                  <a:lnTo>
                    <a:pt x="865666" y="507021"/>
                  </a:lnTo>
                  <a:lnTo>
                    <a:pt x="891046" y="475025"/>
                  </a:lnTo>
                  <a:lnTo>
                    <a:pt x="911401" y="440991"/>
                  </a:lnTo>
                  <a:lnTo>
                    <a:pt x="926378" y="405170"/>
                  </a:lnTo>
                  <a:lnTo>
                    <a:pt x="935623" y="367817"/>
                  </a:lnTo>
                  <a:lnTo>
                    <a:pt x="938783" y="329183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5916168" y="5660136"/>
              <a:ext cx="948055" cy="673735"/>
            </a:xfrm>
            <a:custGeom>
              <a:avLst/>
              <a:gdLst/>
              <a:ahLst/>
              <a:cxnLst/>
              <a:rect l="l" t="t" r="r" b="b"/>
              <a:pathLst>
                <a:path w="948054" h="673735">
                  <a:moveTo>
                    <a:pt x="944880" y="387096"/>
                  </a:moveTo>
                  <a:lnTo>
                    <a:pt x="944880" y="283464"/>
                  </a:lnTo>
                  <a:lnTo>
                    <a:pt x="938784" y="268224"/>
                  </a:lnTo>
                  <a:lnTo>
                    <a:pt x="926592" y="234696"/>
                  </a:lnTo>
                  <a:lnTo>
                    <a:pt x="890016" y="173736"/>
                  </a:lnTo>
                  <a:lnTo>
                    <a:pt x="841248" y="121920"/>
                  </a:lnTo>
                  <a:lnTo>
                    <a:pt x="807720" y="97536"/>
                  </a:lnTo>
                  <a:lnTo>
                    <a:pt x="774192" y="76200"/>
                  </a:lnTo>
                  <a:lnTo>
                    <a:pt x="701040" y="39624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524256" y="0"/>
                  </a:lnTo>
                  <a:lnTo>
                    <a:pt x="426720" y="0"/>
                  </a:lnTo>
                  <a:lnTo>
                    <a:pt x="377952" y="6096"/>
                  </a:lnTo>
                  <a:lnTo>
                    <a:pt x="332232" y="15240"/>
                  </a:lnTo>
                  <a:lnTo>
                    <a:pt x="289560" y="27432"/>
                  </a:lnTo>
                  <a:lnTo>
                    <a:pt x="249936" y="39624"/>
                  </a:lnTo>
                  <a:lnTo>
                    <a:pt x="210312" y="57912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57912" y="173736"/>
                  </a:lnTo>
                  <a:lnTo>
                    <a:pt x="21336" y="234696"/>
                  </a:lnTo>
                  <a:lnTo>
                    <a:pt x="6096" y="283464"/>
                  </a:lnTo>
                  <a:lnTo>
                    <a:pt x="0" y="320040"/>
                  </a:lnTo>
                  <a:lnTo>
                    <a:pt x="0" y="353568"/>
                  </a:lnTo>
                  <a:lnTo>
                    <a:pt x="3048" y="371856"/>
                  </a:lnTo>
                  <a:lnTo>
                    <a:pt x="6096" y="387096"/>
                  </a:lnTo>
                  <a:lnTo>
                    <a:pt x="9144" y="405384"/>
                  </a:lnTo>
                  <a:lnTo>
                    <a:pt x="9144" y="335280"/>
                  </a:lnTo>
                  <a:lnTo>
                    <a:pt x="12192" y="320040"/>
                  </a:lnTo>
                  <a:lnTo>
                    <a:pt x="12192" y="304800"/>
                  </a:lnTo>
                  <a:lnTo>
                    <a:pt x="30480" y="240792"/>
                  </a:lnTo>
                  <a:lnTo>
                    <a:pt x="67056" y="179832"/>
                  </a:lnTo>
                  <a:lnTo>
                    <a:pt x="67056" y="182880"/>
                  </a:lnTo>
                  <a:lnTo>
                    <a:pt x="88392" y="155448"/>
                  </a:lnTo>
                  <a:lnTo>
                    <a:pt x="115824" y="128016"/>
                  </a:lnTo>
                  <a:lnTo>
                    <a:pt x="115824" y="131064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3360" y="67056"/>
                  </a:lnTo>
                  <a:lnTo>
                    <a:pt x="252984" y="48768"/>
                  </a:lnTo>
                  <a:lnTo>
                    <a:pt x="292608" y="36576"/>
                  </a:lnTo>
                  <a:lnTo>
                    <a:pt x="335280" y="24384"/>
                  </a:lnTo>
                  <a:lnTo>
                    <a:pt x="381000" y="15240"/>
                  </a:lnTo>
                  <a:lnTo>
                    <a:pt x="426720" y="12192"/>
                  </a:lnTo>
                  <a:lnTo>
                    <a:pt x="475488" y="9144"/>
                  </a:lnTo>
                  <a:lnTo>
                    <a:pt x="566928" y="15240"/>
                  </a:lnTo>
                  <a:lnTo>
                    <a:pt x="612648" y="24384"/>
                  </a:lnTo>
                  <a:lnTo>
                    <a:pt x="655320" y="36576"/>
                  </a:lnTo>
                  <a:lnTo>
                    <a:pt x="694944" y="48768"/>
                  </a:lnTo>
                  <a:lnTo>
                    <a:pt x="734568" y="67056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04672" y="109118"/>
                  </a:lnTo>
                  <a:lnTo>
                    <a:pt x="832104" y="131064"/>
                  </a:lnTo>
                  <a:lnTo>
                    <a:pt x="832104" y="128016"/>
                  </a:lnTo>
                  <a:lnTo>
                    <a:pt x="859536" y="155448"/>
                  </a:lnTo>
                  <a:lnTo>
                    <a:pt x="883920" y="182880"/>
                  </a:lnTo>
                  <a:lnTo>
                    <a:pt x="883920" y="179832"/>
                  </a:lnTo>
                  <a:lnTo>
                    <a:pt x="917448" y="240792"/>
                  </a:lnTo>
                  <a:lnTo>
                    <a:pt x="932688" y="286512"/>
                  </a:lnTo>
                  <a:lnTo>
                    <a:pt x="935736" y="304800"/>
                  </a:lnTo>
                  <a:lnTo>
                    <a:pt x="935736" y="301752"/>
                  </a:lnTo>
                  <a:lnTo>
                    <a:pt x="938784" y="320040"/>
                  </a:lnTo>
                  <a:lnTo>
                    <a:pt x="938784" y="405384"/>
                  </a:lnTo>
                  <a:lnTo>
                    <a:pt x="944880" y="387096"/>
                  </a:lnTo>
                  <a:close/>
                </a:path>
                <a:path w="948054" h="673735">
                  <a:moveTo>
                    <a:pt x="804672" y="578011"/>
                  </a:move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6552"/>
                  </a:lnTo>
                  <a:lnTo>
                    <a:pt x="655320" y="637032"/>
                  </a:lnTo>
                  <a:lnTo>
                    <a:pt x="612648" y="649224"/>
                  </a:lnTo>
                  <a:lnTo>
                    <a:pt x="521208" y="661416"/>
                  </a:lnTo>
                  <a:lnTo>
                    <a:pt x="426720" y="661416"/>
                  </a:lnTo>
                  <a:lnTo>
                    <a:pt x="335280" y="649224"/>
                  </a:lnTo>
                  <a:lnTo>
                    <a:pt x="292608" y="637032"/>
                  </a:lnTo>
                  <a:lnTo>
                    <a:pt x="213360" y="606552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15824" y="542544"/>
                  </a:lnTo>
                  <a:lnTo>
                    <a:pt x="45720" y="463296"/>
                  </a:lnTo>
                  <a:lnTo>
                    <a:pt x="18288" y="402336"/>
                  </a:lnTo>
                  <a:lnTo>
                    <a:pt x="15240" y="384048"/>
                  </a:lnTo>
                  <a:lnTo>
                    <a:pt x="15240" y="387096"/>
                  </a:lnTo>
                  <a:lnTo>
                    <a:pt x="12192" y="368808"/>
                  </a:lnTo>
                  <a:lnTo>
                    <a:pt x="12192" y="353568"/>
                  </a:lnTo>
                  <a:lnTo>
                    <a:pt x="9144" y="335280"/>
                  </a:lnTo>
                  <a:lnTo>
                    <a:pt x="9144" y="405384"/>
                  </a:lnTo>
                  <a:lnTo>
                    <a:pt x="21336" y="435864"/>
                  </a:lnTo>
                  <a:lnTo>
                    <a:pt x="57912" y="496824"/>
                  </a:lnTo>
                  <a:lnTo>
                    <a:pt x="109728" y="551688"/>
                  </a:lnTo>
                  <a:lnTo>
                    <a:pt x="140208" y="576072"/>
                  </a:lnTo>
                  <a:lnTo>
                    <a:pt x="173736" y="597408"/>
                  </a:lnTo>
                  <a:lnTo>
                    <a:pt x="210312" y="615696"/>
                  </a:lnTo>
                  <a:lnTo>
                    <a:pt x="249936" y="633984"/>
                  </a:lnTo>
                  <a:lnTo>
                    <a:pt x="289560" y="646176"/>
                  </a:lnTo>
                  <a:lnTo>
                    <a:pt x="332232" y="658368"/>
                  </a:lnTo>
                  <a:lnTo>
                    <a:pt x="377952" y="667512"/>
                  </a:lnTo>
                  <a:lnTo>
                    <a:pt x="475488" y="673608"/>
                  </a:lnTo>
                  <a:lnTo>
                    <a:pt x="524256" y="670560"/>
                  </a:lnTo>
                  <a:lnTo>
                    <a:pt x="569976" y="667512"/>
                  </a:lnTo>
                  <a:lnTo>
                    <a:pt x="615696" y="658368"/>
                  </a:lnTo>
                  <a:lnTo>
                    <a:pt x="701040" y="633984"/>
                  </a:lnTo>
                  <a:lnTo>
                    <a:pt x="774192" y="597408"/>
                  </a:lnTo>
                  <a:lnTo>
                    <a:pt x="804672" y="578011"/>
                  </a:lnTo>
                  <a:close/>
                </a:path>
                <a:path w="948054" h="673735">
                  <a:moveTo>
                    <a:pt x="804672" y="109118"/>
                  </a:moveTo>
                  <a:lnTo>
                    <a:pt x="804672" y="106680"/>
                  </a:lnTo>
                  <a:lnTo>
                    <a:pt x="801624" y="106680"/>
                  </a:lnTo>
                  <a:lnTo>
                    <a:pt x="804672" y="109118"/>
                  </a:lnTo>
                  <a:close/>
                </a:path>
                <a:path w="948054" h="673735">
                  <a:moveTo>
                    <a:pt x="938784" y="405384"/>
                  </a:moveTo>
                  <a:lnTo>
                    <a:pt x="938784" y="353568"/>
                  </a:lnTo>
                  <a:lnTo>
                    <a:pt x="935736" y="368808"/>
                  </a:lnTo>
                  <a:lnTo>
                    <a:pt x="932688" y="387096"/>
                  </a:lnTo>
                  <a:lnTo>
                    <a:pt x="932688" y="384048"/>
                  </a:lnTo>
                  <a:lnTo>
                    <a:pt x="917448" y="432816"/>
                  </a:lnTo>
                  <a:lnTo>
                    <a:pt x="883920" y="490728"/>
                  </a:lnTo>
                  <a:lnTo>
                    <a:pt x="832104" y="542544"/>
                  </a:lnTo>
                  <a:lnTo>
                    <a:pt x="801624" y="566928"/>
                  </a:lnTo>
                  <a:lnTo>
                    <a:pt x="804672" y="566928"/>
                  </a:lnTo>
                  <a:lnTo>
                    <a:pt x="804672" y="578011"/>
                  </a:lnTo>
                  <a:lnTo>
                    <a:pt x="807720" y="576072"/>
                  </a:lnTo>
                  <a:lnTo>
                    <a:pt x="841248" y="551688"/>
                  </a:lnTo>
                  <a:lnTo>
                    <a:pt x="868680" y="524256"/>
                  </a:lnTo>
                  <a:lnTo>
                    <a:pt x="911352" y="469392"/>
                  </a:lnTo>
                  <a:lnTo>
                    <a:pt x="926592" y="435864"/>
                  </a:lnTo>
                  <a:lnTo>
                    <a:pt x="938784" y="405384"/>
                  </a:lnTo>
                  <a:close/>
                </a:path>
                <a:path w="948054" h="673735">
                  <a:moveTo>
                    <a:pt x="947928" y="353568"/>
                  </a:moveTo>
                  <a:lnTo>
                    <a:pt x="947928" y="320040"/>
                  </a:lnTo>
                  <a:lnTo>
                    <a:pt x="944880" y="301752"/>
                  </a:lnTo>
                  <a:lnTo>
                    <a:pt x="944880" y="371856"/>
                  </a:lnTo>
                  <a:lnTo>
                    <a:pt x="947928" y="353568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/>
          <p:cNvSpPr txBox="1"/>
          <p:nvPr/>
        </p:nvSpPr>
        <p:spPr>
          <a:xfrm>
            <a:off x="6107688" y="5677920"/>
            <a:ext cx="561340" cy="6299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0335">
              <a:lnSpc>
                <a:spcPct val="100000"/>
              </a:lnSpc>
              <a:spcBef>
                <a:spcPts val="13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950">
              <a:latin typeface="Arial"/>
              <a:cs typeface="Arial"/>
            </a:endParaRPr>
          </a:p>
          <a:p>
            <a:pPr algn="just" marL="12700" marR="5080" indent="27305">
              <a:lnSpc>
                <a:spcPct val="104200"/>
              </a:lnSpc>
              <a:spcBef>
                <a:spcPts val="10"/>
              </a:spcBef>
            </a:pP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(Reports  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pub</a:t>
            </a:r>
            <a:r>
              <a:rPr dirty="0" sz="950" spc="25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950" spc="-25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hed  </a:t>
            </a:r>
            <a:r>
              <a:rPr dirty="0" sz="95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2025)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4623816" y="5678424"/>
            <a:ext cx="951230" cy="673735"/>
            <a:chOff x="4623816" y="5678424"/>
            <a:chExt cx="951230" cy="673735"/>
          </a:xfrm>
        </p:grpSpPr>
        <p:sp>
          <p:nvSpPr>
            <p:cNvPr id="87" name="object 87"/>
            <p:cNvSpPr/>
            <p:nvPr/>
          </p:nvSpPr>
          <p:spPr>
            <a:xfrm>
              <a:off x="4629911" y="5684520"/>
              <a:ext cx="939165" cy="664845"/>
            </a:xfrm>
            <a:custGeom>
              <a:avLst/>
              <a:gdLst/>
              <a:ahLst/>
              <a:cxnLst/>
              <a:rect l="l" t="t" r="r" b="b"/>
              <a:pathLst>
                <a:path w="939164" h="664845">
                  <a:moveTo>
                    <a:pt x="938783" y="332231"/>
                  </a:moveTo>
                  <a:lnTo>
                    <a:pt x="935623" y="293598"/>
                  </a:lnTo>
                  <a:lnTo>
                    <a:pt x="926378" y="256245"/>
                  </a:lnTo>
                  <a:lnTo>
                    <a:pt x="911401" y="220424"/>
                  </a:lnTo>
                  <a:lnTo>
                    <a:pt x="891046" y="186390"/>
                  </a:lnTo>
                  <a:lnTo>
                    <a:pt x="865666" y="154394"/>
                  </a:lnTo>
                  <a:lnTo>
                    <a:pt x="835614" y="124692"/>
                  </a:lnTo>
                  <a:lnTo>
                    <a:pt x="801242" y="97535"/>
                  </a:lnTo>
                  <a:lnTo>
                    <a:pt x="762906" y="73178"/>
                  </a:lnTo>
                  <a:lnTo>
                    <a:pt x="720957" y="51873"/>
                  </a:lnTo>
                  <a:lnTo>
                    <a:pt x="675749" y="33874"/>
                  </a:lnTo>
                  <a:lnTo>
                    <a:pt x="627635" y="19434"/>
                  </a:lnTo>
                  <a:lnTo>
                    <a:pt x="576969" y="8806"/>
                  </a:lnTo>
                  <a:lnTo>
                    <a:pt x="524103" y="2243"/>
                  </a:lnTo>
                  <a:lnTo>
                    <a:pt x="469391" y="0"/>
                  </a:lnTo>
                  <a:lnTo>
                    <a:pt x="414680" y="2243"/>
                  </a:lnTo>
                  <a:lnTo>
                    <a:pt x="361814" y="8806"/>
                  </a:lnTo>
                  <a:lnTo>
                    <a:pt x="311148" y="19434"/>
                  </a:lnTo>
                  <a:lnTo>
                    <a:pt x="263034" y="33874"/>
                  </a:lnTo>
                  <a:lnTo>
                    <a:pt x="217826" y="51873"/>
                  </a:lnTo>
                  <a:lnTo>
                    <a:pt x="175877" y="73178"/>
                  </a:lnTo>
                  <a:lnTo>
                    <a:pt x="137540" y="97535"/>
                  </a:lnTo>
                  <a:lnTo>
                    <a:pt x="103169" y="124692"/>
                  </a:lnTo>
                  <a:lnTo>
                    <a:pt x="73117" y="154394"/>
                  </a:lnTo>
                  <a:lnTo>
                    <a:pt x="47737" y="186390"/>
                  </a:lnTo>
                  <a:lnTo>
                    <a:pt x="27382" y="220424"/>
                  </a:lnTo>
                  <a:lnTo>
                    <a:pt x="12405" y="256245"/>
                  </a:lnTo>
                  <a:lnTo>
                    <a:pt x="3160" y="293598"/>
                  </a:lnTo>
                  <a:lnTo>
                    <a:pt x="0" y="332231"/>
                  </a:lnTo>
                  <a:lnTo>
                    <a:pt x="3160" y="370865"/>
                  </a:lnTo>
                  <a:lnTo>
                    <a:pt x="12405" y="408218"/>
                  </a:lnTo>
                  <a:lnTo>
                    <a:pt x="27382" y="444039"/>
                  </a:lnTo>
                  <a:lnTo>
                    <a:pt x="47737" y="478073"/>
                  </a:lnTo>
                  <a:lnTo>
                    <a:pt x="73117" y="510069"/>
                  </a:lnTo>
                  <a:lnTo>
                    <a:pt x="103169" y="539771"/>
                  </a:lnTo>
                  <a:lnTo>
                    <a:pt x="137540" y="566927"/>
                  </a:lnTo>
                  <a:lnTo>
                    <a:pt x="175877" y="591285"/>
                  </a:lnTo>
                  <a:lnTo>
                    <a:pt x="217826" y="612590"/>
                  </a:lnTo>
                  <a:lnTo>
                    <a:pt x="263034" y="630589"/>
                  </a:lnTo>
                  <a:lnTo>
                    <a:pt x="311148" y="645029"/>
                  </a:lnTo>
                  <a:lnTo>
                    <a:pt x="361814" y="655657"/>
                  </a:lnTo>
                  <a:lnTo>
                    <a:pt x="414680" y="662220"/>
                  </a:lnTo>
                  <a:lnTo>
                    <a:pt x="469391" y="664463"/>
                  </a:lnTo>
                  <a:lnTo>
                    <a:pt x="524103" y="662220"/>
                  </a:lnTo>
                  <a:lnTo>
                    <a:pt x="576969" y="655657"/>
                  </a:lnTo>
                  <a:lnTo>
                    <a:pt x="627635" y="645029"/>
                  </a:lnTo>
                  <a:lnTo>
                    <a:pt x="675749" y="630589"/>
                  </a:lnTo>
                  <a:lnTo>
                    <a:pt x="720957" y="612590"/>
                  </a:lnTo>
                  <a:lnTo>
                    <a:pt x="762906" y="591285"/>
                  </a:lnTo>
                  <a:lnTo>
                    <a:pt x="801242" y="566927"/>
                  </a:lnTo>
                  <a:lnTo>
                    <a:pt x="835614" y="539771"/>
                  </a:lnTo>
                  <a:lnTo>
                    <a:pt x="865666" y="510069"/>
                  </a:lnTo>
                  <a:lnTo>
                    <a:pt x="891046" y="478073"/>
                  </a:lnTo>
                  <a:lnTo>
                    <a:pt x="911401" y="444039"/>
                  </a:lnTo>
                  <a:lnTo>
                    <a:pt x="926378" y="408218"/>
                  </a:lnTo>
                  <a:lnTo>
                    <a:pt x="935623" y="370865"/>
                  </a:lnTo>
                  <a:lnTo>
                    <a:pt x="938783" y="332231"/>
                  </a:lnTo>
                  <a:close/>
                </a:path>
              </a:pathLst>
            </a:custGeom>
            <a:solidFill>
              <a:srgbClr val="0097A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4623816" y="5678424"/>
              <a:ext cx="951230" cy="673735"/>
            </a:xfrm>
            <a:custGeom>
              <a:avLst/>
              <a:gdLst/>
              <a:ahLst/>
              <a:cxnLst/>
              <a:rect l="l" t="t" r="r" b="b"/>
              <a:pathLst>
                <a:path w="951229" h="673735">
                  <a:moveTo>
                    <a:pt x="3048" y="356616"/>
                  </a:moveTo>
                  <a:lnTo>
                    <a:pt x="3048" y="320040"/>
                  </a:lnTo>
                  <a:lnTo>
                    <a:pt x="0" y="338328"/>
                  </a:lnTo>
                  <a:lnTo>
                    <a:pt x="3048" y="356616"/>
                  </a:lnTo>
                  <a:close/>
                </a:path>
                <a:path w="951229" h="673735">
                  <a:moveTo>
                    <a:pt x="950976" y="356616"/>
                  </a:moveTo>
                  <a:lnTo>
                    <a:pt x="950976" y="320040"/>
                  </a:lnTo>
                  <a:lnTo>
                    <a:pt x="947928" y="301752"/>
                  </a:lnTo>
                  <a:lnTo>
                    <a:pt x="944880" y="286512"/>
                  </a:lnTo>
                  <a:lnTo>
                    <a:pt x="941832" y="268224"/>
                  </a:lnTo>
                  <a:lnTo>
                    <a:pt x="893064" y="176784"/>
                  </a:lnTo>
                  <a:lnTo>
                    <a:pt x="841248" y="121920"/>
                  </a:lnTo>
                  <a:lnTo>
                    <a:pt x="810768" y="97536"/>
                  </a:lnTo>
                  <a:lnTo>
                    <a:pt x="777240" y="76200"/>
                  </a:lnTo>
                  <a:lnTo>
                    <a:pt x="740664" y="57912"/>
                  </a:lnTo>
                  <a:lnTo>
                    <a:pt x="701040" y="39624"/>
                  </a:lnTo>
                  <a:lnTo>
                    <a:pt x="661416" y="27432"/>
                  </a:lnTo>
                  <a:lnTo>
                    <a:pt x="615696" y="15240"/>
                  </a:lnTo>
                  <a:lnTo>
                    <a:pt x="569976" y="6096"/>
                  </a:lnTo>
                  <a:lnTo>
                    <a:pt x="524256" y="3048"/>
                  </a:lnTo>
                  <a:lnTo>
                    <a:pt x="475488" y="0"/>
                  </a:lnTo>
                  <a:lnTo>
                    <a:pt x="426720" y="3048"/>
                  </a:lnTo>
                  <a:lnTo>
                    <a:pt x="381000" y="6096"/>
                  </a:lnTo>
                  <a:lnTo>
                    <a:pt x="335280" y="15240"/>
                  </a:lnTo>
                  <a:lnTo>
                    <a:pt x="249936" y="39624"/>
                  </a:lnTo>
                  <a:lnTo>
                    <a:pt x="210312" y="57912"/>
                  </a:lnTo>
                  <a:lnTo>
                    <a:pt x="173736" y="76200"/>
                  </a:lnTo>
                  <a:lnTo>
                    <a:pt x="140208" y="97536"/>
                  </a:lnTo>
                  <a:lnTo>
                    <a:pt x="109728" y="121920"/>
                  </a:lnTo>
                  <a:lnTo>
                    <a:pt x="82296" y="149352"/>
                  </a:lnTo>
                  <a:lnTo>
                    <a:pt x="39624" y="207264"/>
                  </a:lnTo>
                  <a:lnTo>
                    <a:pt x="12192" y="268224"/>
                  </a:lnTo>
                  <a:lnTo>
                    <a:pt x="3048" y="301752"/>
                  </a:lnTo>
                  <a:lnTo>
                    <a:pt x="3048" y="371856"/>
                  </a:lnTo>
                  <a:lnTo>
                    <a:pt x="6096" y="390144"/>
                  </a:lnTo>
                  <a:lnTo>
                    <a:pt x="12192" y="405384"/>
                  </a:lnTo>
                  <a:lnTo>
                    <a:pt x="12192" y="320040"/>
                  </a:lnTo>
                  <a:lnTo>
                    <a:pt x="18288" y="289560"/>
                  </a:lnTo>
                  <a:lnTo>
                    <a:pt x="21336" y="271272"/>
                  </a:lnTo>
                  <a:lnTo>
                    <a:pt x="21336" y="274320"/>
                  </a:lnTo>
                  <a:lnTo>
                    <a:pt x="33528" y="240792"/>
                  </a:lnTo>
                  <a:lnTo>
                    <a:pt x="48768" y="210312"/>
                  </a:lnTo>
                  <a:lnTo>
                    <a:pt x="67056" y="182880"/>
                  </a:lnTo>
                  <a:lnTo>
                    <a:pt x="91440" y="155448"/>
                  </a:lnTo>
                  <a:lnTo>
                    <a:pt x="115824" y="133773"/>
                  </a:lnTo>
                  <a:lnTo>
                    <a:pt x="115824" y="131064"/>
                  </a:lnTo>
                  <a:lnTo>
                    <a:pt x="146304" y="106680"/>
                  </a:lnTo>
                  <a:lnTo>
                    <a:pt x="179832" y="85344"/>
                  </a:lnTo>
                  <a:lnTo>
                    <a:pt x="216408" y="67056"/>
                  </a:lnTo>
                  <a:lnTo>
                    <a:pt x="252984" y="51816"/>
                  </a:lnTo>
                  <a:lnTo>
                    <a:pt x="295656" y="36576"/>
                  </a:lnTo>
                  <a:lnTo>
                    <a:pt x="338328" y="24384"/>
                  </a:lnTo>
                  <a:lnTo>
                    <a:pt x="381000" y="18288"/>
                  </a:lnTo>
                  <a:lnTo>
                    <a:pt x="426720" y="12573"/>
                  </a:lnTo>
                  <a:lnTo>
                    <a:pt x="426720" y="12192"/>
                  </a:lnTo>
                  <a:lnTo>
                    <a:pt x="524256" y="12192"/>
                  </a:lnTo>
                  <a:lnTo>
                    <a:pt x="615696" y="24384"/>
                  </a:lnTo>
                  <a:lnTo>
                    <a:pt x="615696" y="25196"/>
                  </a:lnTo>
                  <a:lnTo>
                    <a:pt x="658368" y="36576"/>
                  </a:lnTo>
                  <a:lnTo>
                    <a:pt x="737616" y="67056"/>
                  </a:lnTo>
                  <a:lnTo>
                    <a:pt x="737616" y="68580"/>
                  </a:lnTo>
                  <a:lnTo>
                    <a:pt x="771144" y="85344"/>
                  </a:lnTo>
                  <a:lnTo>
                    <a:pt x="804672" y="106680"/>
                  </a:lnTo>
                  <a:lnTo>
                    <a:pt x="835152" y="131064"/>
                  </a:lnTo>
                  <a:lnTo>
                    <a:pt x="862584" y="155448"/>
                  </a:lnTo>
                  <a:lnTo>
                    <a:pt x="862584" y="158877"/>
                  </a:lnTo>
                  <a:lnTo>
                    <a:pt x="883920" y="182880"/>
                  </a:lnTo>
                  <a:lnTo>
                    <a:pt x="905256" y="210312"/>
                  </a:lnTo>
                  <a:lnTo>
                    <a:pt x="905256" y="215392"/>
                  </a:lnTo>
                  <a:lnTo>
                    <a:pt x="920496" y="240792"/>
                  </a:lnTo>
                  <a:lnTo>
                    <a:pt x="929640" y="274320"/>
                  </a:lnTo>
                  <a:lnTo>
                    <a:pt x="929640" y="271272"/>
                  </a:lnTo>
                  <a:lnTo>
                    <a:pt x="935736" y="289560"/>
                  </a:lnTo>
                  <a:lnTo>
                    <a:pt x="938784" y="304800"/>
                  </a:lnTo>
                  <a:lnTo>
                    <a:pt x="938784" y="413766"/>
                  </a:lnTo>
                  <a:lnTo>
                    <a:pt x="941832" y="405384"/>
                  </a:lnTo>
                  <a:lnTo>
                    <a:pt x="944880" y="390144"/>
                  </a:lnTo>
                  <a:lnTo>
                    <a:pt x="947928" y="371856"/>
                  </a:lnTo>
                  <a:lnTo>
                    <a:pt x="950976" y="356616"/>
                  </a:lnTo>
                  <a:close/>
                </a:path>
                <a:path w="951229" h="673735">
                  <a:moveTo>
                    <a:pt x="118872" y="545592"/>
                  </a:moveTo>
                  <a:lnTo>
                    <a:pt x="91440" y="518160"/>
                  </a:lnTo>
                  <a:lnTo>
                    <a:pt x="91440" y="521208"/>
                  </a:lnTo>
                  <a:lnTo>
                    <a:pt x="67056" y="493776"/>
                  </a:lnTo>
                  <a:lnTo>
                    <a:pt x="48768" y="463296"/>
                  </a:lnTo>
                  <a:lnTo>
                    <a:pt x="33528" y="432816"/>
                  </a:lnTo>
                  <a:lnTo>
                    <a:pt x="33528" y="435864"/>
                  </a:lnTo>
                  <a:lnTo>
                    <a:pt x="21336" y="402336"/>
                  </a:lnTo>
                  <a:lnTo>
                    <a:pt x="15240" y="371856"/>
                  </a:lnTo>
                  <a:lnTo>
                    <a:pt x="12192" y="353568"/>
                  </a:lnTo>
                  <a:lnTo>
                    <a:pt x="12192" y="405384"/>
                  </a:lnTo>
                  <a:lnTo>
                    <a:pt x="39624" y="469392"/>
                  </a:lnTo>
                  <a:lnTo>
                    <a:pt x="82296" y="527304"/>
                  </a:lnTo>
                  <a:lnTo>
                    <a:pt x="115824" y="556564"/>
                  </a:lnTo>
                  <a:lnTo>
                    <a:pt x="115824" y="545592"/>
                  </a:lnTo>
                  <a:lnTo>
                    <a:pt x="118872" y="545592"/>
                  </a:lnTo>
                  <a:close/>
                </a:path>
                <a:path w="951229" h="673735">
                  <a:moveTo>
                    <a:pt x="118872" y="131064"/>
                  </a:moveTo>
                  <a:lnTo>
                    <a:pt x="115824" y="131064"/>
                  </a:lnTo>
                  <a:lnTo>
                    <a:pt x="115824" y="133773"/>
                  </a:lnTo>
                  <a:lnTo>
                    <a:pt x="118872" y="131064"/>
                  </a:lnTo>
                  <a:close/>
                </a:path>
                <a:path w="951229" h="673735">
                  <a:moveTo>
                    <a:pt x="429768" y="661416"/>
                  </a:moveTo>
                  <a:lnTo>
                    <a:pt x="381000" y="658368"/>
                  </a:lnTo>
                  <a:lnTo>
                    <a:pt x="295656" y="640080"/>
                  </a:lnTo>
                  <a:lnTo>
                    <a:pt x="252984" y="624840"/>
                  </a:lnTo>
                  <a:lnTo>
                    <a:pt x="216408" y="609600"/>
                  </a:lnTo>
                  <a:lnTo>
                    <a:pt x="179832" y="588264"/>
                  </a:lnTo>
                  <a:lnTo>
                    <a:pt x="146304" y="566928"/>
                  </a:lnTo>
                  <a:lnTo>
                    <a:pt x="146304" y="569976"/>
                  </a:lnTo>
                  <a:lnTo>
                    <a:pt x="115824" y="545592"/>
                  </a:lnTo>
                  <a:lnTo>
                    <a:pt x="115824" y="556564"/>
                  </a:lnTo>
                  <a:lnTo>
                    <a:pt x="173736" y="597408"/>
                  </a:lnTo>
                  <a:lnTo>
                    <a:pt x="210312" y="618744"/>
                  </a:lnTo>
                  <a:lnTo>
                    <a:pt x="249936" y="633984"/>
                  </a:lnTo>
                  <a:lnTo>
                    <a:pt x="292608" y="649224"/>
                  </a:lnTo>
                  <a:lnTo>
                    <a:pt x="335280" y="661416"/>
                  </a:lnTo>
                  <a:lnTo>
                    <a:pt x="426720" y="673608"/>
                  </a:lnTo>
                  <a:lnTo>
                    <a:pt x="426720" y="661416"/>
                  </a:lnTo>
                  <a:lnTo>
                    <a:pt x="429768" y="661416"/>
                  </a:lnTo>
                  <a:close/>
                </a:path>
                <a:path w="951229" h="673735">
                  <a:moveTo>
                    <a:pt x="429768" y="12192"/>
                  </a:moveTo>
                  <a:lnTo>
                    <a:pt x="426720" y="12192"/>
                  </a:lnTo>
                  <a:lnTo>
                    <a:pt x="426720" y="12573"/>
                  </a:lnTo>
                  <a:lnTo>
                    <a:pt x="429768" y="12192"/>
                  </a:lnTo>
                  <a:close/>
                </a:path>
                <a:path w="951229" h="673735">
                  <a:moveTo>
                    <a:pt x="615696" y="661416"/>
                  </a:moveTo>
                  <a:lnTo>
                    <a:pt x="615696" y="649224"/>
                  </a:lnTo>
                  <a:lnTo>
                    <a:pt x="569976" y="658368"/>
                  </a:lnTo>
                  <a:lnTo>
                    <a:pt x="524256" y="661416"/>
                  </a:lnTo>
                  <a:lnTo>
                    <a:pt x="475488" y="664464"/>
                  </a:lnTo>
                  <a:lnTo>
                    <a:pt x="426720" y="661416"/>
                  </a:lnTo>
                  <a:lnTo>
                    <a:pt x="426720" y="673608"/>
                  </a:lnTo>
                  <a:lnTo>
                    <a:pt x="524256" y="673608"/>
                  </a:lnTo>
                  <a:lnTo>
                    <a:pt x="615696" y="661416"/>
                  </a:lnTo>
                  <a:close/>
                </a:path>
                <a:path w="951229" h="673735">
                  <a:moveTo>
                    <a:pt x="615696" y="25196"/>
                  </a:moveTo>
                  <a:lnTo>
                    <a:pt x="615696" y="24384"/>
                  </a:lnTo>
                  <a:lnTo>
                    <a:pt x="612648" y="24384"/>
                  </a:lnTo>
                  <a:lnTo>
                    <a:pt x="615696" y="25196"/>
                  </a:lnTo>
                  <a:close/>
                </a:path>
                <a:path w="951229" h="673735">
                  <a:moveTo>
                    <a:pt x="737616" y="619916"/>
                  </a:moveTo>
                  <a:lnTo>
                    <a:pt x="737616" y="609600"/>
                  </a:lnTo>
                  <a:lnTo>
                    <a:pt x="658368" y="640080"/>
                  </a:lnTo>
                  <a:lnTo>
                    <a:pt x="612648" y="649224"/>
                  </a:lnTo>
                  <a:lnTo>
                    <a:pt x="615696" y="649224"/>
                  </a:lnTo>
                  <a:lnTo>
                    <a:pt x="615696" y="661416"/>
                  </a:lnTo>
                  <a:lnTo>
                    <a:pt x="661416" y="649224"/>
                  </a:lnTo>
                  <a:lnTo>
                    <a:pt x="737616" y="619916"/>
                  </a:lnTo>
                  <a:close/>
                </a:path>
                <a:path w="951229" h="673735">
                  <a:moveTo>
                    <a:pt x="737616" y="68580"/>
                  </a:moveTo>
                  <a:lnTo>
                    <a:pt x="737616" y="67056"/>
                  </a:lnTo>
                  <a:lnTo>
                    <a:pt x="734568" y="67056"/>
                  </a:lnTo>
                  <a:lnTo>
                    <a:pt x="737616" y="68580"/>
                  </a:lnTo>
                  <a:close/>
                </a:path>
                <a:path w="951229" h="673735">
                  <a:moveTo>
                    <a:pt x="862584" y="532722"/>
                  </a:moveTo>
                  <a:lnTo>
                    <a:pt x="862584" y="518160"/>
                  </a:lnTo>
                  <a:lnTo>
                    <a:pt x="835152" y="545592"/>
                  </a:lnTo>
                  <a:lnTo>
                    <a:pt x="804672" y="569976"/>
                  </a:lnTo>
                  <a:lnTo>
                    <a:pt x="804672" y="566928"/>
                  </a:lnTo>
                  <a:lnTo>
                    <a:pt x="771144" y="588264"/>
                  </a:lnTo>
                  <a:lnTo>
                    <a:pt x="734568" y="609600"/>
                  </a:lnTo>
                  <a:lnTo>
                    <a:pt x="737616" y="609600"/>
                  </a:lnTo>
                  <a:lnTo>
                    <a:pt x="737616" y="619916"/>
                  </a:lnTo>
                  <a:lnTo>
                    <a:pt x="740664" y="618744"/>
                  </a:lnTo>
                  <a:lnTo>
                    <a:pt x="777240" y="597408"/>
                  </a:lnTo>
                  <a:lnTo>
                    <a:pt x="810768" y="576072"/>
                  </a:lnTo>
                  <a:lnTo>
                    <a:pt x="841248" y="551688"/>
                  </a:lnTo>
                  <a:lnTo>
                    <a:pt x="862584" y="532722"/>
                  </a:lnTo>
                  <a:close/>
                </a:path>
                <a:path w="951229" h="673735">
                  <a:moveTo>
                    <a:pt x="862584" y="158877"/>
                  </a:moveTo>
                  <a:lnTo>
                    <a:pt x="862584" y="155448"/>
                  </a:lnTo>
                  <a:lnTo>
                    <a:pt x="859536" y="155448"/>
                  </a:lnTo>
                  <a:lnTo>
                    <a:pt x="862584" y="158877"/>
                  </a:lnTo>
                  <a:close/>
                </a:path>
                <a:path w="951229" h="673735">
                  <a:moveTo>
                    <a:pt x="905256" y="479552"/>
                  </a:moveTo>
                  <a:lnTo>
                    <a:pt x="905256" y="463296"/>
                  </a:lnTo>
                  <a:lnTo>
                    <a:pt x="883920" y="493776"/>
                  </a:lnTo>
                  <a:lnTo>
                    <a:pt x="859536" y="521208"/>
                  </a:lnTo>
                  <a:lnTo>
                    <a:pt x="862584" y="518160"/>
                  </a:lnTo>
                  <a:lnTo>
                    <a:pt x="862584" y="532722"/>
                  </a:lnTo>
                  <a:lnTo>
                    <a:pt x="868680" y="527304"/>
                  </a:lnTo>
                  <a:lnTo>
                    <a:pt x="893064" y="499872"/>
                  </a:lnTo>
                  <a:lnTo>
                    <a:pt x="905256" y="479552"/>
                  </a:lnTo>
                  <a:close/>
                </a:path>
                <a:path w="951229" h="673735">
                  <a:moveTo>
                    <a:pt x="905256" y="215392"/>
                  </a:moveTo>
                  <a:lnTo>
                    <a:pt x="905256" y="210312"/>
                  </a:lnTo>
                  <a:lnTo>
                    <a:pt x="902208" y="210312"/>
                  </a:lnTo>
                  <a:lnTo>
                    <a:pt x="905256" y="215392"/>
                  </a:lnTo>
                  <a:close/>
                </a:path>
                <a:path w="951229" h="673735">
                  <a:moveTo>
                    <a:pt x="938784" y="413766"/>
                  </a:moveTo>
                  <a:lnTo>
                    <a:pt x="938784" y="371856"/>
                  </a:lnTo>
                  <a:lnTo>
                    <a:pt x="935736" y="387096"/>
                  </a:lnTo>
                  <a:lnTo>
                    <a:pt x="929640" y="402336"/>
                  </a:lnTo>
                  <a:lnTo>
                    <a:pt x="920496" y="435864"/>
                  </a:lnTo>
                  <a:lnTo>
                    <a:pt x="920496" y="432816"/>
                  </a:lnTo>
                  <a:lnTo>
                    <a:pt x="902208" y="463296"/>
                  </a:lnTo>
                  <a:lnTo>
                    <a:pt x="905256" y="463296"/>
                  </a:lnTo>
                  <a:lnTo>
                    <a:pt x="905256" y="479552"/>
                  </a:lnTo>
                  <a:lnTo>
                    <a:pt x="929640" y="438912"/>
                  </a:lnTo>
                  <a:lnTo>
                    <a:pt x="938784" y="413766"/>
                  </a:lnTo>
                  <a:close/>
                </a:path>
              </a:pathLst>
            </a:custGeom>
            <a:solidFill>
              <a:srgbClr val="18427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9" name="object 89"/>
          <p:cNvSpPr txBox="1"/>
          <p:nvPr/>
        </p:nvSpPr>
        <p:spPr>
          <a:xfrm>
            <a:off x="4815335" y="5696208"/>
            <a:ext cx="561340" cy="6299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0335">
              <a:lnSpc>
                <a:spcPct val="100000"/>
              </a:lnSpc>
              <a:spcBef>
                <a:spcPts val="135"/>
              </a:spcBef>
            </a:pPr>
            <a:r>
              <a:rPr dirty="0" sz="950" spc="15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950">
              <a:latin typeface="Arial"/>
              <a:cs typeface="Arial"/>
            </a:endParaRPr>
          </a:p>
          <a:p>
            <a:pPr algn="just" marL="12700" marR="5080" indent="27305">
              <a:lnSpc>
                <a:spcPct val="104200"/>
              </a:lnSpc>
              <a:spcBef>
                <a:spcPts val="10"/>
              </a:spcBef>
            </a:pP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(Reports  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pub</a:t>
            </a:r>
            <a:r>
              <a:rPr dirty="0" sz="950" spc="25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950" spc="-25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hed  </a:t>
            </a:r>
            <a:r>
              <a:rPr dirty="0" sz="950" spc="-5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50" spc="15">
                <a:solidFill>
                  <a:srgbClr val="FFFFFF"/>
                </a:solidFill>
                <a:latin typeface="Arial"/>
                <a:cs typeface="Arial"/>
              </a:rPr>
              <a:t>2024)</a:t>
            </a:r>
            <a:endParaRPr sz="9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74396" y="6421633"/>
            <a:ext cx="1405255" cy="106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500" spc="10">
                <a:latin typeface="Carlito"/>
                <a:cs typeface="Carlito"/>
              </a:rPr>
              <a:t>Copyright </a:t>
            </a:r>
            <a:r>
              <a:rPr dirty="0" sz="500" spc="20">
                <a:latin typeface="Carlito"/>
                <a:cs typeface="Carlito"/>
              </a:rPr>
              <a:t>© </a:t>
            </a:r>
            <a:r>
              <a:rPr dirty="0" sz="500" spc="10">
                <a:latin typeface="Carlito"/>
                <a:cs typeface="Carlito"/>
              </a:rPr>
              <a:t>2021 </a:t>
            </a:r>
            <a:r>
              <a:rPr dirty="0" sz="500" spc="5">
                <a:latin typeface="Carlito"/>
                <a:cs typeface="Carlito"/>
              </a:rPr>
              <a:t>Deloitte </a:t>
            </a:r>
            <a:r>
              <a:rPr dirty="0" sz="500" spc="10">
                <a:latin typeface="Carlito"/>
                <a:cs typeface="Carlito"/>
              </a:rPr>
              <a:t>SAS. </a:t>
            </a:r>
            <a:r>
              <a:rPr dirty="0" sz="500" spc="5">
                <a:latin typeface="Carlito"/>
                <a:cs typeface="Carlito"/>
              </a:rPr>
              <a:t>All rights</a:t>
            </a:r>
            <a:r>
              <a:rPr dirty="0" sz="500" spc="90">
                <a:latin typeface="Carlito"/>
                <a:cs typeface="Carlito"/>
              </a:rPr>
              <a:t> </a:t>
            </a:r>
            <a:r>
              <a:rPr dirty="0" sz="500" spc="10">
                <a:latin typeface="Carlito"/>
                <a:cs typeface="Carlito"/>
              </a:rPr>
              <a:t>reserved</a:t>
            </a:r>
            <a:endParaRPr sz="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3767" y="1658111"/>
            <a:ext cx="88391" cy="88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3192" y="1438656"/>
            <a:ext cx="250190" cy="302260"/>
          </a:xfrm>
          <a:custGeom>
            <a:avLst/>
            <a:gdLst/>
            <a:ahLst/>
            <a:cxnLst/>
            <a:rect l="l" t="t" r="r" b="b"/>
            <a:pathLst>
              <a:path w="250190" h="302260">
                <a:moveTo>
                  <a:pt x="249936" y="143256"/>
                </a:moveTo>
                <a:lnTo>
                  <a:pt x="240792" y="81915"/>
                </a:lnTo>
                <a:lnTo>
                  <a:pt x="213360" y="36576"/>
                </a:lnTo>
                <a:lnTo>
                  <a:pt x="165354" y="9144"/>
                </a:lnTo>
                <a:lnTo>
                  <a:pt x="103632" y="0"/>
                </a:lnTo>
                <a:lnTo>
                  <a:pt x="0" y="0"/>
                </a:lnTo>
                <a:lnTo>
                  <a:pt x="0" y="301752"/>
                </a:lnTo>
                <a:lnTo>
                  <a:pt x="79248" y="301752"/>
                </a:lnTo>
                <a:lnTo>
                  <a:pt x="79248" y="64008"/>
                </a:lnTo>
                <a:lnTo>
                  <a:pt x="103632" y="64008"/>
                </a:lnTo>
                <a:lnTo>
                  <a:pt x="142636" y="76866"/>
                </a:lnTo>
                <a:lnTo>
                  <a:pt x="163449" y="110109"/>
                </a:lnTo>
                <a:lnTo>
                  <a:pt x="167640" y="146304"/>
                </a:lnTo>
                <a:lnTo>
                  <a:pt x="167640" y="287750"/>
                </a:lnTo>
                <a:lnTo>
                  <a:pt x="187499" y="278606"/>
                </a:lnTo>
                <a:lnTo>
                  <a:pt x="210312" y="262128"/>
                </a:lnTo>
                <a:lnTo>
                  <a:pt x="228076" y="239268"/>
                </a:lnTo>
                <a:lnTo>
                  <a:pt x="240411" y="211836"/>
                </a:lnTo>
                <a:lnTo>
                  <a:pt x="247602" y="179832"/>
                </a:lnTo>
                <a:lnTo>
                  <a:pt x="249936" y="143256"/>
                </a:lnTo>
                <a:close/>
              </a:path>
              <a:path w="250190" h="302260">
                <a:moveTo>
                  <a:pt x="167640" y="287750"/>
                </a:moveTo>
                <a:lnTo>
                  <a:pt x="167640" y="146304"/>
                </a:lnTo>
                <a:lnTo>
                  <a:pt x="166544" y="167497"/>
                </a:lnTo>
                <a:lnTo>
                  <a:pt x="163449" y="185547"/>
                </a:lnTo>
                <a:lnTo>
                  <a:pt x="142113" y="223123"/>
                </a:lnTo>
                <a:lnTo>
                  <a:pt x="97536" y="234696"/>
                </a:lnTo>
                <a:lnTo>
                  <a:pt x="79248" y="234696"/>
                </a:lnTo>
                <a:lnTo>
                  <a:pt x="79248" y="301752"/>
                </a:lnTo>
                <a:lnTo>
                  <a:pt x="94488" y="301752"/>
                </a:lnTo>
                <a:lnTo>
                  <a:pt x="129301" y="298989"/>
                </a:lnTo>
                <a:lnTo>
                  <a:pt x="160401" y="291084"/>
                </a:lnTo>
                <a:lnTo>
                  <a:pt x="167640" y="287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667512" y="1435608"/>
            <a:ext cx="1268095" cy="307975"/>
            <a:chOff x="667512" y="1435608"/>
            <a:chExt cx="1268095" cy="307975"/>
          </a:xfrm>
        </p:grpSpPr>
        <p:sp>
          <p:nvSpPr>
            <p:cNvPr id="5" name="object 5"/>
            <p:cNvSpPr/>
            <p:nvPr/>
          </p:nvSpPr>
          <p:spPr>
            <a:xfrm>
              <a:off x="908303" y="1435608"/>
              <a:ext cx="76200" cy="304800"/>
            </a:xfrm>
            <a:custGeom>
              <a:avLst/>
              <a:gdLst/>
              <a:ahLst/>
              <a:cxnLst/>
              <a:rect l="l" t="t" r="r" b="b"/>
              <a:pathLst>
                <a:path w="76200" h="304800">
                  <a:moveTo>
                    <a:pt x="76199" y="304799"/>
                  </a:moveTo>
                  <a:lnTo>
                    <a:pt x="761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76199" y="304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14984" y="1511808"/>
              <a:ext cx="219456" cy="2316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64920" y="1435607"/>
              <a:ext cx="441959" cy="307975"/>
            </a:xfrm>
            <a:custGeom>
              <a:avLst/>
              <a:gdLst/>
              <a:ahLst/>
              <a:cxnLst/>
              <a:rect l="l" t="t" r="r" b="b"/>
              <a:pathLst>
                <a:path w="441960" h="307975">
                  <a:moveTo>
                    <a:pt x="73152" y="79248"/>
                  </a:moveTo>
                  <a:lnTo>
                    <a:pt x="0" y="79248"/>
                  </a:lnTo>
                  <a:lnTo>
                    <a:pt x="0" y="304800"/>
                  </a:lnTo>
                  <a:lnTo>
                    <a:pt x="73152" y="304800"/>
                  </a:lnTo>
                  <a:lnTo>
                    <a:pt x="73152" y="79248"/>
                  </a:lnTo>
                  <a:close/>
                </a:path>
                <a:path w="441960" h="307975">
                  <a:moveTo>
                    <a:pt x="73152" y="0"/>
                  </a:moveTo>
                  <a:lnTo>
                    <a:pt x="0" y="0"/>
                  </a:lnTo>
                  <a:lnTo>
                    <a:pt x="0" y="51816"/>
                  </a:lnTo>
                  <a:lnTo>
                    <a:pt x="73152" y="51816"/>
                  </a:lnTo>
                  <a:lnTo>
                    <a:pt x="73152" y="0"/>
                  </a:lnTo>
                  <a:close/>
                </a:path>
                <a:path w="441960" h="307975">
                  <a:moveTo>
                    <a:pt x="265176" y="237744"/>
                  </a:moveTo>
                  <a:lnTo>
                    <a:pt x="254317" y="241744"/>
                  </a:lnTo>
                  <a:lnTo>
                    <a:pt x="244602" y="244602"/>
                  </a:lnTo>
                  <a:lnTo>
                    <a:pt x="236029" y="246316"/>
                  </a:lnTo>
                  <a:lnTo>
                    <a:pt x="228600" y="246888"/>
                  </a:lnTo>
                  <a:lnTo>
                    <a:pt x="220116" y="245706"/>
                  </a:lnTo>
                  <a:lnTo>
                    <a:pt x="213360" y="241935"/>
                  </a:lnTo>
                  <a:lnTo>
                    <a:pt x="208876" y="235318"/>
                  </a:lnTo>
                  <a:lnTo>
                    <a:pt x="207264" y="225552"/>
                  </a:lnTo>
                  <a:lnTo>
                    <a:pt x="207264" y="137160"/>
                  </a:lnTo>
                  <a:lnTo>
                    <a:pt x="256032" y="137160"/>
                  </a:lnTo>
                  <a:lnTo>
                    <a:pt x="256032" y="79248"/>
                  </a:lnTo>
                  <a:lnTo>
                    <a:pt x="207264" y="79248"/>
                  </a:lnTo>
                  <a:lnTo>
                    <a:pt x="207264" y="6096"/>
                  </a:lnTo>
                  <a:lnTo>
                    <a:pt x="131064" y="21336"/>
                  </a:lnTo>
                  <a:lnTo>
                    <a:pt x="131064" y="79248"/>
                  </a:lnTo>
                  <a:lnTo>
                    <a:pt x="103632" y="79248"/>
                  </a:lnTo>
                  <a:lnTo>
                    <a:pt x="103632" y="137160"/>
                  </a:lnTo>
                  <a:lnTo>
                    <a:pt x="131064" y="137160"/>
                  </a:lnTo>
                  <a:lnTo>
                    <a:pt x="131064" y="228600"/>
                  </a:lnTo>
                  <a:lnTo>
                    <a:pt x="132207" y="247992"/>
                  </a:lnTo>
                  <a:lnTo>
                    <a:pt x="149352" y="289560"/>
                  </a:lnTo>
                  <a:lnTo>
                    <a:pt x="185356" y="306705"/>
                  </a:lnTo>
                  <a:lnTo>
                    <a:pt x="204216" y="307848"/>
                  </a:lnTo>
                  <a:lnTo>
                    <a:pt x="213258" y="307809"/>
                  </a:lnTo>
                  <a:lnTo>
                    <a:pt x="221742" y="307467"/>
                  </a:lnTo>
                  <a:lnTo>
                    <a:pt x="229069" y="306565"/>
                  </a:lnTo>
                  <a:lnTo>
                    <a:pt x="234696" y="304800"/>
                  </a:lnTo>
                  <a:lnTo>
                    <a:pt x="243306" y="303809"/>
                  </a:lnTo>
                  <a:lnTo>
                    <a:pt x="251079" y="301371"/>
                  </a:lnTo>
                  <a:lnTo>
                    <a:pt x="258267" y="298373"/>
                  </a:lnTo>
                  <a:lnTo>
                    <a:pt x="265176" y="295656"/>
                  </a:lnTo>
                  <a:lnTo>
                    <a:pt x="265176" y="237744"/>
                  </a:lnTo>
                  <a:close/>
                </a:path>
                <a:path w="441960" h="307975">
                  <a:moveTo>
                    <a:pt x="441960" y="237744"/>
                  </a:moveTo>
                  <a:lnTo>
                    <a:pt x="431101" y="241744"/>
                  </a:lnTo>
                  <a:lnTo>
                    <a:pt x="421386" y="244602"/>
                  </a:lnTo>
                  <a:lnTo>
                    <a:pt x="412813" y="246316"/>
                  </a:lnTo>
                  <a:lnTo>
                    <a:pt x="405384" y="246888"/>
                  </a:lnTo>
                  <a:lnTo>
                    <a:pt x="395617" y="245706"/>
                  </a:lnTo>
                  <a:lnTo>
                    <a:pt x="389001" y="241935"/>
                  </a:lnTo>
                  <a:lnTo>
                    <a:pt x="385229" y="235318"/>
                  </a:lnTo>
                  <a:lnTo>
                    <a:pt x="384048" y="225552"/>
                  </a:lnTo>
                  <a:lnTo>
                    <a:pt x="384048" y="137160"/>
                  </a:lnTo>
                  <a:lnTo>
                    <a:pt x="432816" y="137160"/>
                  </a:lnTo>
                  <a:lnTo>
                    <a:pt x="432816" y="79248"/>
                  </a:lnTo>
                  <a:lnTo>
                    <a:pt x="384048" y="79248"/>
                  </a:lnTo>
                  <a:lnTo>
                    <a:pt x="384048" y="6096"/>
                  </a:lnTo>
                  <a:lnTo>
                    <a:pt x="307848" y="21336"/>
                  </a:lnTo>
                  <a:lnTo>
                    <a:pt x="307848" y="79248"/>
                  </a:lnTo>
                  <a:lnTo>
                    <a:pt x="280416" y="79248"/>
                  </a:lnTo>
                  <a:lnTo>
                    <a:pt x="280416" y="137160"/>
                  </a:lnTo>
                  <a:lnTo>
                    <a:pt x="307848" y="137160"/>
                  </a:lnTo>
                  <a:lnTo>
                    <a:pt x="307848" y="228600"/>
                  </a:lnTo>
                  <a:lnTo>
                    <a:pt x="308940" y="247992"/>
                  </a:lnTo>
                  <a:lnTo>
                    <a:pt x="323088" y="289560"/>
                  </a:lnTo>
                  <a:lnTo>
                    <a:pt x="362089" y="306705"/>
                  </a:lnTo>
                  <a:lnTo>
                    <a:pt x="381000" y="307848"/>
                  </a:lnTo>
                  <a:lnTo>
                    <a:pt x="389610" y="307809"/>
                  </a:lnTo>
                  <a:lnTo>
                    <a:pt x="397383" y="307467"/>
                  </a:lnTo>
                  <a:lnTo>
                    <a:pt x="404571" y="306565"/>
                  </a:lnTo>
                  <a:lnTo>
                    <a:pt x="411480" y="304800"/>
                  </a:lnTo>
                  <a:lnTo>
                    <a:pt x="418376" y="303809"/>
                  </a:lnTo>
                  <a:lnTo>
                    <a:pt x="425577" y="301371"/>
                  </a:lnTo>
                  <a:lnTo>
                    <a:pt x="433336" y="298373"/>
                  </a:lnTo>
                  <a:lnTo>
                    <a:pt x="441960" y="295656"/>
                  </a:lnTo>
                  <a:lnTo>
                    <a:pt x="441960" y="2377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722120" y="1511808"/>
              <a:ext cx="213360" cy="2315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67512" y="1511808"/>
              <a:ext cx="210312" cy="23153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380492" y="5424936"/>
            <a:ext cx="5871210" cy="10064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50" spc="5">
                <a:latin typeface="Verdana"/>
                <a:cs typeface="Verdana"/>
              </a:rPr>
              <a:t>About</a:t>
            </a:r>
            <a:r>
              <a:rPr dirty="0" sz="650" spc="-20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Deloitte</a:t>
            </a:r>
            <a:endParaRPr sz="6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Verdana"/>
              <a:cs typeface="Verdana"/>
            </a:endParaRPr>
          </a:p>
          <a:p>
            <a:pPr marL="12700" marR="5080">
              <a:lnSpc>
                <a:spcPct val="102299"/>
              </a:lnSpc>
            </a:pPr>
            <a:r>
              <a:rPr dirty="0" sz="650" spc="10">
                <a:latin typeface="Verdana"/>
                <a:cs typeface="Verdana"/>
              </a:rPr>
              <a:t>Deloitte refers </a:t>
            </a:r>
            <a:r>
              <a:rPr dirty="0" sz="650" spc="5">
                <a:latin typeface="Verdana"/>
                <a:cs typeface="Verdana"/>
              </a:rPr>
              <a:t>to </a:t>
            </a:r>
            <a:r>
              <a:rPr dirty="0" sz="650" spc="15">
                <a:latin typeface="Verdana"/>
                <a:cs typeface="Verdana"/>
              </a:rPr>
              <a:t>one </a:t>
            </a:r>
            <a:r>
              <a:rPr dirty="0" sz="650" spc="10">
                <a:latin typeface="Verdana"/>
                <a:cs typeface="Verdana"/>
              </a:rPr>
              <a:t>or more of Deloitte Touche Tohmatsu </a:t>
            </a:r>
            <a:r>
              <a:rPr dirty="0" sz="650" spc="15">
                <a:latin typeface="Verdana"/>
                <a:cs typeface="Verdana"/>
              </a:rPr>
              <a:t>Limited </a:t>
            </a:r>
            <a:r>
              <a:rPr dirty="0" sz="650" spc="5">
                <a:latin typeface="Verdana"/>
                <a:cs typeface="Verdana"/>
              </a:rPr>
              <a:t>(“DTTL”), </a:t>
            </a:r>
            <a:r>
              <a:rPr dirty="0" sz="650" spc="15">
                <a:latin typeface="Verdana"/>
                <a:cs typeface="Verdana"/>
              </a:rPr>
              <a:t>its </a:t>
            </a:r>
            <a:r>
              <a:rPr dirty="0" sz="650" spc="10">
                <a:latin typeface="Verdana"/>
                <a:cs typeface="Verdana"/>
              </a:rPr>
              <a:t>global network of member firms, </a:t>
            </a:r>
            <a:r>
              <a:rPr dirty="0" sz="650" spc="15">
                <a:latin typeface="Verdana"/>
                <a:cs typeface="Verdana"/>
              </a:rPr>
              <a:t>and their </a:t>
            </a:r>
            <a:r>
              <a:rPr dirty="0" sz="650" spc="10">
                <a:latin typeface="Verdana"/>
                <a:cs typeface="Verdana"/>
              </a:rPr>
              <a:t>related  entities </a:t>
            </a:r>
            <a:r>
              <a:rPr dirty="0" sz="650" spc="5">
                <a:latin typeface="Verdana"/>
                <a:cs typeface="Verdana"/>
              </a:rPr>
              <a:t>(collectively, </a:t>
            </a:r>
            <a:r>
              <a:rPr dirty="0" sz="650" spc="10">
                <a:latin typeface="Verdana"/>
                <a:cs typeface="Verdana"/>
              </a:rPr>
              <a:t>the “Deloitte </a:t>
            </a:r>
            <a:r>
              <a:rPr dirty="0" sz="650" spc="5">
                <a:latin typeface="Verdana"/>
                <a:cs typeface="Verdana"/>
              </a:rPr>
              <a:t>organization”). </a:t>
            </a:r>
            <a:r>
              <a:rPr dirty="0" sz="650" spc="10">
                <a:latin typeface="Verdana"/>
                <a:cs typeface="Verdana"/>
              </a:rPr>
              <a:t>DTTL </a:t>
            </a:r>
            <a:r>
              <a:rPr dirty="0" sz="650" spc="15">
                <a:latin typeface="Verdana"/>
                <a:cs typeface="Verdana"/>
              </a:rPr>
              <a:t>(also </a:t>
            </a:r>
            <a:r>
              <a:rPr dirty="0" sz="650" spc="10">
                <a:latin typeface="Verdana"/>
                <a:cs typeface="Verdana"/>
              </a:rPr>
              <a:t>referred </a:t>
            </a:r>
            <a:r>
              <a:rPr dirty="0" sz="650" spc="5">
                <a:latin typeface="Verdana"/>
                <a:cs typeface="Verdana"/>
              </a:rPr>
              <a:t>to </a:t>
            </a:r>
            <a:r>
              <a:rPr dirty="0" sz="650" spc="10">
                <a:latin typeface="Verdana"/>
                <a:cs typeface="Verdana"/>
              </a:rPr>
              <a:t>as “Deloitte Global”) </a:t>
            </a:r>
            <a:r>
              <a:rPr dirty="0" sz="650" spc="15">
                <a:latin typeface="Verdana"/>
                <a:cs typeface="Verdana"/>
              </a:rPr>
              <a:t>and each </a:t>
            </a:r>
            <a:r>
              <a:rPr dirty="0" sz="650" spc="10">
                <a:latin typeface="Verdana"/>
                <a:cs typeface="Verdana"/>
              </a:rPr>
              <a:t>of </a:t>
            </a:r>
            <a:r>
              <a:rPr dirty="0" sz="650" spc="15">
                <a:latin typeface="Verdana"/>
                <a:cs typeface="Verdana"/>
              </a:rPr>
              <a:t>its </a:t>
            </a:r>
            <a:r>
              <a:rPr dirty="0" sz="650" spc="10">
                <a:latin typeface="Verdana"/>
                <a:cs typeface="Verdana"/>
              </a:rPr>
              <a:t>member </a:t>
            </a:r>
            <a:r>
              <a:rPr dirty="0" sz="650" spc="15">
                <a:latin typeface="Verdana"/>
                <a:cs typeface="Verdana"/>
              </a:rPr>
              <a:t>firms and </a:t>
            </a:r>
            <a:r>
              <a:rPr dirty="0" sz="650" spc="10">
                <a:latin typeface="Verdana"/>
                <a:cs typeface="Verdana"/>
              </a:rPr>
              <a:t>related  entities</a:t>
            </a:r>
            <a:r>
              <a:rPr dirty="0" sz="650" spc="-5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are</a:t>
            </a:r>
            <a:r>
              <a:rPr dirty="0" sz="650" spc="-2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legally</a:t>
            </a:r>
            <a:r>
              <a:rPr dirty="0" sz="650" spc="-6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separate</a:t>
            </a:r>
            <a:r>
              <a:rPr dirty="0" sz="650" spc="-75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and</a:t>
            </a:r>
            <a:r>
              <a:rPr dirty="0" sz="650" spc="10">
                <a:latin typeface="Verdana"/>
                <a:cs typeface="Verdana"/>
              </a:rPr>
              <a:t> independent</a:t>
            </a:r>
            <a:r>
              <a:rPr dirty="0" sz="650" spc="-60">
                <a:latin typeface="Verdana"/>
                <a:cs typeface="Verdana"/>
              </a:rPr>
              <a:t> </a:t>
            </a:r>
            <a:r>
              <a:rPr dirty="0" sz="650" spc="5">
                <a:latin typeface="Verdana"/>
                <a:cs typeface="Verdana"/>
              </a:rPr>
              <a:t>entities,</a:t>
            </a:r>
            <a:r>
              <a:rPr dirty="0" sz="650" spc="-60">
                <a:latin typeface="Verdana"/>
                <a:cs typeface="Verdana"/>
              </a:rPr>
              <a:t> </a:t>
            </a:r>
            <a:r>
              <a:rPr dirty="0" sz="650" spc="20">
                <a:latin typeface="Verdana"/>
                <a:cs typeface="Verdana"/>
              </a:rPr>
              <a:t>which</a:t>
            </a:r>
            <a:r>
              <a:rPr dirty="0" sz="650" spc="-5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cannot</a:t>
            </a:r>
            <a:r>
              <a:rPr dirty="0" sz="650" spc="-5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obligate</a:t>
            </a:r>
            <a:r>
              <a:rPr dirty="0" sz="650" spc="-7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or</a:t>
            </a:r>
            <a:r>
              <a:rPr dirty="0" sz="650" spc="-10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bind</a:t>
            </a:r>
            <a:r>
              <a:rPr dirty="0" sz="650" spc="-15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each</a:t>
            </a:r>
            <a:r>
              <a:rPr dirty="0" sz="650" spc="-2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other</a:t>
            </a:r>
            <a:r>
              <a:rPr dirty="0" sz="650" spc="-30">
                <a:latin typeface="Verdana"/>
                <a:cs typeface="Verdana"/>
              </a:rPr>
              <a:t> </a:t>
            </a:r>
            <a:r>
              <a:rPr dirty="0" sz="650" spc="25">
                <a:latin typeface="Verdana"/>
                <a:cs typeface="Verdana"/>
              </a:rPr>
              <a:t>in</a:t>
            </a:r>
            <a:r>
              <a:rPr dirty="0" sz="650" spc="-2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respect</a:t>
            </a:r>
            <a:r>
              <a:rPr dirty="0" sz="650" spc="-6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of</a:t>
            </a:r>
            <a:r>
              <a:rPr dirty="0" sz="650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third</a:t>
            </a:r>
            <a:r>
              <a:rPr dirty="0" sz="650" spc="-4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parties.</a:t>
            </a:r>
            <a:r>
              <a:rPr dirty="0" sz="650" spc="-8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DTTL</a:t>
            </a:r>
            <a:r>
              <a:rPr dirty="0" sz="650" spc="-20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and</a:t>
            </a:r>
            <a:r>
              <a:rPr dirty="0" sz="650" spc="5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each  </a:t>
            </a:r>
            <a:r>
              <a:rPr dirty="0" sz="650" spc="10">
                <a:latin typeface="Verdana"/>
                <a:cs typeface="Verdana"/>
              </a:rPr>
              <a:t>DTTL member </a:t>
            </a:r>
            <a:r>
              <a:rPr dirty="0" sz="650" spc="15">
                <a:latin typeface="Verdana"/>
                <a:cs typeface="Verdana"/>
              </a:rPr>
              <a:t>firm and </a:t>
            </a:r>
            <a:r>
              <a:rPr dirty="0" sz="650" spc="10">
                <a:latin typeface="Verdana"/>
                <a:cs typeface="Verdana"/>
              </a:rPr>
              <a:t>related </a:t>
            </a:r>
            <a:r>
              <a:rPr dirty="0" sz="650" spc="15">
                <a:latin typeface="Verdana"/>
                <a:cs typeface="Verdana"/>
              </a:rPr>
              <a:t>entity </a:t>
            </a:r>
            <a:r>
              <a:rPr dirty="0" sz="650" spc="20">
                <a:latin typeface="Verdana"/>
                <a:cs typeface="Verdana"/>
              </a:rPr>
              <a:t>is </a:t>
            </a:r>
            <a:r>
              <a:rPr dirty="0" sz="650" spc="15">
                <a:latin typeface="Verdana"/>
                <a:cs typeface="Verdana"/>
              </a:rPr>
              <a:t>liable </a:t>
            </a:r>
            <a:r>
              <a:rPr dirty="0" sz="650" spc="20">
                <a:latin typeface="Verdana"/>
                <a:cs typeface="Verdana"/>
              </a:rPr>
              <a:t>only </a:t>
            </a:r>
            <a:r>
              <a:rPr dirty="0" sz="650" spc="10">
                <a:latin typeface="Verdana"/>
                <a:cs typeface="Verdana"/>
              </a:rPr>
              <a:t>for </a:t>
            </a:r>
            <a:r>
              <a:rPr dirty="0" sz="650" spc="15">
                <a:latin typeface="Verdana"/>
                <a:cs typeface="Verdana"/>
              </a:rPr>
              <a:t>its own </a:t>
            </a:r>
            <a:r>
              <a:rPr dirty="0" sz="650" spc="10">
                <a:latin typeface="Verdana"/>
                <a:cs typeface="Verdana"/>
              </a:rPr>
              <a:t>acts </a:t>
            </a:r>
            <a:r>
              <a:rPr dirty="0" sz="650" spc="15">
                <a:latin typeface="Verdana"/>
                <a:cs typeface="Verdana"/>
              </a:rPr>
              <a:t>and </a:t>
            </a:r>
            <a:r>
              <a:rPr dirty="0" sz="650" spc="10">
                <a:latin typeface="Verdana"/>
                <a:cs typeface="Verdana"/>
              </a:rPr>
              <a:t>omissions, </a:t>
            </a:r>
            <a:r>
              <a:rPr dirty="0" sz="650" spc="15">
                <a:latin typeface="Verdana"/>
                <a:cs typeface="Verdana"/>
              </a:rPr>
              <a:t>and </a:t>
            </a:r>
            <a:r>
              <a:rPr dirty="0" sz="650" spc="10">
                <a:latin typeface="Verdana"/>
                <a:cs typeface="Verdana"/>
              </a:rPr>
              <a:t>not those of each other. DTTL does not provide  services</a:t>
            </a:r>
            <a:r>
              <a:rPr dirty="0" sz="650" spc="-75">
                <a:latin typeface="Verdana"/>
                <a:cs typeface="Verdana"/>
              </a:rPr>
              <a:t> </a:t>
            </a:r>
            <a:r>
              <a:rPr dirty="0" sz="650" spc="5">
                <a:latin typeface="Verdana"/>
                <a:cs typeface="Verdana"/>
              </a:rPr>
              <a:t>to</a:t>
            </a:r>
            <a:r>
              <a:rPr dirty="0" sz="650" spc="-15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clients.</a:t>
            </a:r>
            <a:r>
              <a:rPr dirty="0" sz="650" spc="-65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Please</a:t>
            </a:r>
            <a:r>
              <a:rPr dirty="0" sz="650" spc="-55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see</a:t>
            </a:r>
            <a:r>
              <a:rPr dirty="0" sz="650" spc="-30">
                <a:latin typeface="Verdana"/>
                <a:cs typeface="Verdana"/>
              </a:rPr>
              <a:t> </a:t>
            </a:r>
            <a:r>
              <a:rPr dirty="0" sz="650" spc="5">
                <a:latin typeface="Verdana"/>
                <a:cs typeface="Verdana"/>
                <a:hlinkClick r:id="rId6"/>
              </a:rPr>
              <a:t>www.deloitte.com/about</a:t>
            </a:r>
            <a:r>
              <a:rPr dirty="0" sz="650" spc="-65">
                <a:latin typeface="Verdana"/>
                <a:cs typeface="Verdana"/>
                <a:hlinkClick r:id="rId6"/>
              </a:rPr>
              <a:t> </a:t>
            </a:r>
            <a:r>
              <a:rPr dirty="0" sz="650" spc="5">
                <a:latin typeface="Verdana"/>
                <a:cs typeface="Verdana"/>
              </a:rPr>
              <a:t>to</a:t>
            </a:r>
            <a:r>
              <a:rPr dirty="0" sz="650" spc="10">
                <a:latin typeface="Verdana"/>
                <a:cs typeface="Verdana"/>
              </a:rPr>
              <a:t> </a:t>
            </a:r>
            <a:r>
              <a:rPr dirty="0" sz="650" spc="15">
                <a:latin typeface="Verdana"/>
                <a:cs typeface="Verdana"/>
              </a:rPr>
              <a:t>learn</a:t>
            </a:r>
            <a:r>
              <a:rPr dirty="0" sz="650" spc="-80">
                <a:latin typeface="Verdana"/>
                <a:cs typeface="Verdana"/>
              </a:rPr>
              <a:t> </a:t>
            </a:r>
            <a:r>
              <a:rPr dirty="0" sz="650" spc="10">
                <a:latin typeface="Verdana"/>
                <a:cs typeface="Verdana"/>
              </a:rPr>
              <a:t>more.</a:t>
            </a:r>
            <a:endParaRPr sz="6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550" spc="10">
                <a:latin typeface="Verdana"/>
                <a:cs typeface="Verdana"/>
              </a:rPr>
              <a:t>Copyright </a:t>
            </a:r>
            <a:r>
              <a:rPr dirty="0" sz="550" spc="25">
                <a:latin typeface="Verdana"/>
                <a:cs typeface="Verdana"/>
              </a:rPr>
              <a:t>© </a:t>
            </a:r>
            <a:r>
              <a:rPr dirty="0" sz="550" spc="5">
                <a:latin typeface="Verdana"/>
                <a:cs typeface="Verdana"/>
              </a:rPr>
              <a:t>2021 Deloitte SAS. </a:t>
            </a:r>
            <a:r>
              <a:rPr dirty="0" sz="550" spc="10">
                <a:latin typeface="Verdana"/>
                <a:cs typeface="Verdana"/>
              </a:rPr>
              <a:t>Member </a:t>
            </a:r>
            <a:r>
              <a:rPr dirty="0" sz="550" spc="15">
                <a:latin typeface="Verdana"/>
                <a:cs typeface="Verdana"/>
              </a:rPr>
              <a:t>of </a:t>
            </a:r>
            <a:r>
              <a:rPr dirty="0" sz="550" spc="5">
                <a:latin typeface="Verdana"/>
                <a:cs typeface="Verdana"/>
              </a:rPr>
              <a:t>Deloitte </a:t>
            </a:r>
            <a:r>
              <a:rPr dirty="0" sz="550" spc="15">
                <a:latin typeface="Verdana"/>
                <a:cs typeface="Verdana"/>
              </a:rPr>
              <a:t>Touche</a:t>
            </a:r>
            <a:r>
              <a:rPr dirty="0" sz="550" spc="114">
                <a:latin typeface="Verdana"/>
                <a:cs typeface="Verdana"/>
              </a:rPr>
              <a:t> </a:t>
            </a:r>
            <a:r>
              <a:rPr dirty="0" sz="550" spc="10">
                <a:latin typeface="Verdana"/>
                <a:cs typeface="Verdana"/>
              </a:rPr>
              <a:t>Tohmatsu </a:t>
            </a:r>
            <a:r>
              <a:rPr dirty="0" sz="550">
                <a:latin typeface="Verdana"/>
                <a:cs typeface="Verdana"/>
              </a:rPr>
              <a:t>Limited. All rights </a:t>
            </a:r>
            <a:r>
              <a:rPr dirty="0" sz="550" spc="5">
                <a:latin typeface="Verdana"/>
                <a:cs typeface="Verdana"/>
              </a:rPr>
              <a:t>reserved.</a:t>
            </a:r>
            <a:endParaRPr sz="5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terms:created xsi:type="dcterms:W3CDTF">2021-03-26T08:13:59Z</dcterms:created>
  <dcterms:modified xsi:type="dcterms:W3CDTF">2021-03-26T08:13:59Z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2021-03-25T00:00:00Z</vt:filetime>
  </property>
  <property fmtid="{D5CDD505-2E9C-101B-9397-08002B2CF9AE}" pid="3" name="Creator">
    <vt:lpwstr>UnknownApplication</vt:lpwstr>
  </property>
  <property fmtid="{D5CDD505-2E9C-101B-9397-08002B2CF9AE}" pid="4" name="LastSaved">
    <vt:filetime>2021-03-26T00:00:00Z</vt:filetime>
  </property>
</Properties>
</file>