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1975" cy="6857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2467" y="119615"/>
            <a:ext cx="11387065" cy="2223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1975" cy="6857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2467" y="119615"/>
            <a:ext cx="11387065" cy="2223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limate-governance.org/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limate-governance.org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67" y="119615"/>
            <a:ext cx="9097645" cy="22237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Climate </a:t>
            </a:r>
            <a:r>
              <a:rPr dirty="0" spc="-10"/>
              <a:t>Governance</a:t>
            </a:r>
            <a:r>
              <a:rPr dirty="0" spc="-25"/>
              <a:t> </a:t>
            </a:r>
            <a:r>
              <a:rPr dirty="0" spc="-10"/>
              <a:t>Initiative</a:t>
            </a:r>
          </a:p>
          <a:p>
            <a:pPr marL="12700" marR="5080">
              <a:lnSpc>
                <a:spcPts val="5770"/>
              </a:lnSpc>
              <a:spcBef>
                <a:spcPts val="195"/>
              </a:spcBef>
            </a:pPr>
            <a:r>
              <a:rPr dirty="0" spc="-10"/>
              <a:t>Global </a:t>
            </a:r>
            <a:r>
              <a:rPr dirty="0" spc="-5"/>
              <a:t>Summit, 23 to 26 </a:t>
            </a:r>
            <a:r>
              <a:rPr dirty="0" spc="-10"/>
              <a:t>March</a:t>
            </a:r>
            <a:r>
              <a:rPr dirty="0" spc="-100"/>
              <a:t> </a:t>
            </a:r>
            <a:r>
              <a:rPr dirty="0" spc="-5"/>
              <a:t>2021  Opening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8917" y="6522208"/>
            <a:ext cx="368871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0"/>
              </a:lnSpc>
            </a:pPr>
            <a:r>
              <a:rPr dirty="0" sz="2400" spc="-5">
                <a:solidFill>
                  <a:srgbClr val="FFFFFF"/>
                </a:solidFill>
                <a:latin typeface="Carlito"/>
                <a:cs typeface="Carlito"/>
                <a:hlinkClick r:id="rId2"/>
              </a:rPr>
              <a:t>www.climate-governance.org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467" y="3074035"/>
            <a:ext cx="9627870" cy="106934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 marR="5080">
              <a:lnSpc>
                <a:spcPts val="3900"/>
              </a:lnSpc>
              <a:spcBef>
                <a:spcPts val="580"/>
              </a:spcBef>
            </a:pPr>
            <a:r>
              <a:rPr dirty="0" sz="3600" spc="-5">
                <a:solidFill>
                  <a:srgbClr val="FFFFFF"/>
                </a:solidFill>
                <a:latin typeface="Carlito"/>
                <a:cs typeface="Carlito"/>
              </a:rPr>
              <a:t>The Evolving </a:t>
            </a:r>
            <a:r>
              <a:rPr dirty="0" sz="3600" spc="-10">
                <a:solidFill>
                  <a:srgbClr val="FFFFFF"/>
                </a:solidFill>
                <a:latin typeface="Carlito"/>
                <a:cs typeface="Carlito"/>
              </a:rPr>
              <a:t>Role </a:t>
            </a:r>
            <a:r>
              <a:rPr dirty="0" sz="3600" spc="-5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dirty="0" sz="3600" spc="-10">
                <a:solidFill>
                  <a:srgbClr val="FFFFFF"/>
                </a:solidFill>
                <a:latin typeface="Carlito"/>
                <a:cs typeface="Carlito"/>
              </a:rPr>
              <a:t>Boards </a:t>
            </a:r>
            <a:r>
              <a:rPr dirty="0" sz="3600" spc="-5">
                <a:solidFill>
                  <a:srgbClr val="FFFFFF"/>
                </a:solidFill>
                <a:latin typeface="Carlito"/>
                <a:cs typeface="Carlito"/>
              </a:rPr>
              <a:t>in relation to Corporate  Climate</a:t>
            </a:r>
            <a:r>
              <a:rPr dirty="0" sz="3600" spc="-1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Carlito"/>
                <a:cs typeface="Carlito"/>
              </a:rPr>
              <a:t>Action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357" y="5902399"/>
            <a:ext cx="46050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Carlito"/>
                <a:cs typeface="Carlito"/>
              </a:rPr>
              <a:t>Register for more than 20 sessions</a:t>
            </a:r>
            <a:r>
              <a:rPr dirty="0" sz="2400" spc="-7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400">
                <a:solidFill>
                  <a:srgbClr val="FFFFFF"/>
                </a:solidFill>
                <a:latin typeface="Carlito"/>
                <a:cs typeface="Carlito"/>
              </a:rPr>
              <a:t>at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467" y="119615"/>
            <a:ext cx="7332345" cy="222377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0"/>
              </a:spcBef>
            </a:pPr>
            <a:r>
              <a:rPr dirty="0" sz="4800" spc="-5">
                <a:solidFill>
                  <a:srgbClr val="FFFFFF"/>
                </a:solidFill>
                <a:latin typeface="Carlito"/>
                <a:cs typeface="Carlito"/>
              </a:rPr>
              <a:t>Climate </a:t>
            </a:r>
            <a:r>
              <a:rPr dirty="0" sz="4800" spc="-10">
                <a:solidFill>
                  <a:srgbClr val="FFFFFF"/>
                </a:solidFill>
                <a:latin typeface="Carlito"/>
                <a:cs typeface="Carlito"/>
              </a:rPr>
              <a:t>Governance</a:t>
            </a:r>
            <a:r>
              <a:rPr dirty="0" sz="4800" spc="-9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4800" spc="-10">
                <a:solidFill>
                  <a:srgbClr val="FFFFFF"/>
                </a:solidFill>
                <a:latin typeface="Carlito"/>
                <a:cs typeface="Carlito"/>
              </a:rPr>
              <a:t>Initiative  Global</a:t>
            </a:r>
            <a:r>
              <a:rPr dirty="0" sz="48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4800" spc="-5">
                <a:solidFill>
                  <a:srgbClr val="FFFFFF"/>
                </a:solidFill>
                <a:latin typeface="Carlito"/>
                <a:cs typeface="Carlito"/>
              </a:rPr>
              <a:t>Summit</a:t>
            </a:r>
            <a:endParaRPr sz="4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4800" spc="-5">
                <a:solidFill>
                  <a:srgbClr val="FFFFFF"/>
                </a:solidFill>
                <a:latin typeface="Carlito"/>
                <a:cs typeface="Carlito"/>
              </a:rPr>
              <a:t>Closing</a:t>
            </a:r>
            <a:endParaRPr sz="48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917" y="6522208"/>
            <a:ext cx="368871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0"/>
              </a:lnSpc>
            </a:pPr>
            <a:r>
              <a:rPr dirty="0" sz="2400" spc="-5">
                <a:solidFill>
                  <a:srgbClr val="FFFFFF"/>
                </a:solidFill>
                <a:latin typeface="Carlito"/>
                <a:cs typeface="Carlito"/>
                <a:hlinkClick r:id="rId2"/>
              </a:rPr>
              <a:t>www.climate-governance.org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467" y="3645534"/>
            <a:ext cx="1117790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FFFFFF"/>
                </a:solidFill>
                <a:latin typeface="Carlito"/>
                <a:cs typeface="Carlito"/>
              </a:rPr>
              <a:t>Net Zero: Collaboration is Essential to Future-Proof</a:t>
            </a:r>
            <a:r>
              <a:rPr dirty="0" sz="3600" spc="-8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Carlito"/>
                <a:cs typeface="Carlito"/>
              </a:rPr>
              <a:t>Business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8917" y="6036434"/>
            <a:ext cx="59817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Carlito"/>
                <a:cs typeface="Carlito"/>
              </a:rPr>
              <a:t>Find out more </a:t>
            </a:r>
            <a:r>
              <a:rPr dirty="0" sz="2400">
                <a:solidFill>
                  <a:srgbClr val="FFFFFF"/>
                </a:solidFill>
                <a:latin typeface="Carlito"/>
                <a:cs typeface="Carlito"/>
              </a:rPr>
              <a:t>about </a:t>
            </a:r>
            <a:r>
              <a:rPr dirty="0" sz="2400" spc="-5">
                <a:solidFill>
                  <a:srgbClr val="FFFFFF"/>
                </a:solidFill>
                <a:latin typeface="Carlito"/>
                <a:cs typeface="Carlito"/>
              </a:rPr>
              <a:t>chapters in your country</a:t>
            </a:r>
            <a:r>
              <a:rPr dirty="0" sz="2400" spc="-7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400">
                <a:solidFill>
                  <a:srgbClr val="FFFFFF"/>
                </a:solidFill>
                <a:latin typeface="Carlito"/>
                <a:cs typeface="Carlito"/>
              </a:rPr>
              <a:t>at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2021-03-25T10:34:44Z</dcterms:created>
  <dcterms:modified xsi:type="dcterms:W3CDTF">2021-03-25T10:34:44Z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LastSaved">
    <vt:filetime>2021-03-25T00:00:00Z</vt:filetime>
  </property>
</Properties>
</file>